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2FCBB-7289-4710-B0C4-8F459FF4A93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4D63C8-3F52-40B6-AFD7-163DF1B1B9E3}">
      <dgm:prSet/>
      <dgm:spPr/>
      <dgm:t>
        <a:bodyPr/>
        <a:lstStyle/>
        <a:p>
          <a:r>
            <a:rPr lang="en-US"/>
            <a:t>Simplicity: Easy to recognize and remember</a:t>
          </a:r>
        </a:p>
      </dgm:t>
    </dgm:pt>
    <dgm:pt modelId="{0FCFD854-645F-46C4-B3F7-7FC5BCE33F06}" type="parTrans" cxnId="{084D2A74-0363-4851-917A-3074B3E8A948}">
      <dgm:prSet/>
      <dgm:spPr/>
      <dgm:t>
        <a:bodyPr/>
        <a:lstStyle/>
        <a:p>
          <a:endParaRPr lang="en-US"/>
        </a:p>
      </dgm:t>
    </dgm:pt>
    <dgm:pt modelId="{20D6C905-CA0F-4A7A-982F-3D6913771678}" type="sibTrans" cxnId="{084D2A74-0363-4851-917A-3074B3E8A948}">
      <dgm:prSet/>
      <dgm:spPr/>
      <dgm:t>
        <a:bodyPr/>
        <a:lstStyle/>
        <a:p>
          <a:endParaRPr lang="en-US"/>
        </a:p>
      </dgm:t>
    </dgm:pt>
    <dgm:pt modelId="{CFB9F6B2-1414-471A-8495-77B09AADB0B8}">
      <dgm:prSet/>
      <dgm:spPr/>
      <dgm:t>
        <a:bodyPr/>
        <a:lstStyle/>
        <a:p>
          <a:r>
            <a:rPr lang="en-US"/>
            <a:t>Versatility: Works in different sizes and formats</a:t>
          </a:r>
        </a:p>
      </dgm:t>
    </dgm:pt>
    <dgm:pt modelId="{E454CCA6-65E3-489C-978E-6B9785B797E7}" type="parTrans" cxnId="{F49BFA60-0C25-45BE-AE20-A2039F50824A}">
      <dgm:prSet/>
      <dgm:spPr/>
      <dgm:t>
        <a:bodyPr/>
        <a:lstStyle/>
        <a:p>
          <a:endParaRPr lang="en-US"/>
        </a:p>
      </dgm:t>
    </dgm:pt>
    <dgm:pt modelId="{D464EC42-6304-418F-9B29-B65FF5F74B02}" type="sibTrans" cxnId="{F49BFA60-0C25-45BE-AE20-A2039F50824A}">
      <dgm:prSet/>
      <dgm:spPr/>
      <dgm:t>
        <a:bodyPr/>
        <a:lstStyle/>
        <a:p>
          <a:endParaRPr lang="en-US"/>
        </a:p>
      </dgm:t>
    </dgm:pt>
    <dgm:pt modelId="{BC2AE68E-664F-465D-88C7-1A5705BE0D8F}">
      <dgm:prSet/>
      <dgm:spPr/>
      <dgm:t>
        <a:bodyPr/>
        <a:lstStyle/>
        <a:p>
          <a:r>
            <a:rPr lang="en-US"/>
            <a:t>Timelessness: Avoids trendy designs that may age quickly</a:t>
          </a:r>
        </a:p>
      </dgm:t>
    </dgm:pt>
    <dgm:pt modelId="{A0C73DFE-B1D2-4E42-9DE8-BCEDFD172FCE}" type="parTrans" cxnId="{4000FA05-340F-4593-9A45-A76C3284A93A}">
      <dgm:prSet/>
      <dgm:spPr/>
      <dgm:t>
        <a:bodyPr/>
        <a:lstStyle/>
        <a:p>
          <a:endParaRPr lang="en-US"/>
        </a:p>
      </dgm:t>
    </dgm:pt>
    <dgm:pt modelId="{E8B87E32-EFA5-42E4-A126-20D366A1ABF7}" type="sibTrans" cxnId="{4000FA05-340F-4593-9A45-A76C3284A93A}">
      <dgm:prSet/>
      <dgm:spPr/>
      <dgm:t>
        <a:bodyPr/>
        <a:lstStyle/>
        <a:p>
          <a:endParaRPr lang="en-US"/>
        </a:p>
      </dgm:t>
    </dgm:pt>
    <dgm:pt modelId="{7B2C4553-F8D4-4BE8-9AA7-D3E0E54CA55D}">
      <dgm:prSet/>
      <dgm:spPr/>
      <dgm:t>
        <a:bodyPr/>
        <a:lstStyle/>
        <a:p>
          <a:r>
            <a:rPr lang="en-US"/>
            <a:t>Appropriateness: Fits the brand and industry</a:t>
          </a:r>
        </a:p>
      </dgm:t>
    </dgm:pt>
    <dgm:pt modelId="{F078F160-8D74-4FA2-AA1B-848252DE6946}" type="parTrans" cxnId="{B6F4D24C-B26A-4AAF-91B1-28DAC254B32C}">
      <dgm:prSet/>
      <dgm:spPr/>
      <dgm:t>
        <a:bodyPr/>
        <a:lstStyle/>
        <a:p>
          <a:endParaRPr lang="en-US"/>
        </a:p>
      </dgm:t>
    </dgm:pt>
    <dgm:pt modelId="{C850A9E1-F14D-4489-8E60-A8620B3151A4}" type="sibTrans" cxnId="{B6F4D24C-B26A-4AAF-91B1-28DAC254B32C}">
      <dgm:prSet/>
      <dgm:spPr/>
      <dgm:t>
        <a:bodyPr/>
        <a:lstStyle/>
        <a:p>
          <a:endParaRPr lang="en-US"/>
        </a:p>
      </dgm:t>
    </dgm:pt>
    <dgm:pt modelId="{8DBD317E-ED2C-46EF-A952-1EC3723BA0C1}">
      <dgm:prSet/>
      <dgm:spPr/>
      <dgm:t>
        <a:bodyPr/>
        <a:lstStyle/>
        <a:p>
          <a:r>
            <a:rPr lang="en-US"/>
            <a:t>Memorability: Stands out and leaves an impression</a:t>
          </a:r>
        </a:p>
      </dgm:t>
    </dgm:pt>
    <dgm:pt modelId="{FC5C6D3F-70C0-4646-B5D3-7E913A4A4574}" type="parTrans" cxnId="{9DF06DC8-012C-4EB0-A42A-5EF868911AB5}">
      <dgm:prSet/>
      <dgm:spPr/>
      <dgm:t>
        <a:bodyPr/>
        <a:lstStyle/>
        <a:p>
          <a:endParaRPr lang="en-US"/>
        </a:p>
      </dgm:t>
    </dgm:pt>
    <dgm:pt modelId="{F49E13B9-D47D-47A3-8EC5-794755E0EA0A}" type="sibTrans" cxnId="{9DF06DC8-012C-4EB0-A42A-5EF868911AB5}">
      <dgm:prSet/>
      <dgm:spPr/>
      <dgm:t>
        <a:bodyPr/>
        <a:lstStyle/>
        <a:p>
          <a:endParaRPr lang="en-US"/>
        </a:p>
      </dgm:t>
    </dgm:pt>
    <dgm:pt modelId="{485439AA-7952-4726-ACC1-C564CACDF2F5}">
      <dgm:prSet/>
      <dgm:spPr/>
      <dgm:t>
        <a:bodyPr/>
        <a:lstStyle/>
        <a:p>
          <a:r>
            <a:rPr lang="en-US"/>
            <a:t>Uniqueness: Differentiates from competitors</a:t>
          </a:r>
        </a:p>
      </dgm:t>
    </dgm:pt>
    <dgm:pt modelId="{3E925C5B-1C24-4F6B-8AE1-02BBA4911968}" type="parTrans" cxnId="{635E0D97-2F99-41CC-892B-E2BBBE135690}">
      <dgm:prSet/>
      <dgm:spPr/>
      <dgm:t>
        <a:bodyPr/>
        <a:lstStyle/>
        <a:p>
          <a:endParaRPr lang="en-US"/>
        </a:p>
      </dgm:t>
    </dgm:pt>
    <dgm:pt modelId="{D88841EA-06B6-4E61-A081-8B50E8BE12FF}" type="sibTrans" cxnId="{635E0D97-2F99-41CC-892B-E2BBBE135690}">
      <dgm:prSet/>
      <dgm:spPr/>
      <dgm:t>
        <a:bodyPr/>
        <a:lstStyle/>
        <a:p>
          <a:endParaRPr lang="en-US"/>
        </a:p>
      </dgm:t>
    </dgm:pt>
    <dgm:pt modelId="{432AEFFB-17A5-44AD-AE35-784CF421C41D}" type="pres">
      <dgm:prSet presAssocID="{9032FCBB-7289-4710-B0C4-8F459FF4A933}" presName="diagram" presStyleCnt="0">
        <dgm:presLayoutVars>
          <dgm:dir/>
          <dgm:resizeHandles val="exact"/>
        </dgm:presLayoutVars>
      </dgm:prSet>
      <dgm:spPr/>
    </dgm:pt>
    <dgm:pt modelId="{F159CCD8-10B7-481C-9B7A-644D75CAEB7F}" type="pres">
      <dgm:prSet presAssocID="{AA4D63C8-3F52-40B6-AFD7-163DF1B1B9E3}" presName="node" presStyleLbl="node1" presStyleIdx="0" presStyleCnt="6">
        <dgm:presLayoutVars>
          <dgm:bulletEnabled val="1"/>
        </dgm:presLayoutVars>
      </dgm:prSet>
      <dgm:spPr/>
    </dgm:pt>
    <dgm:pt modelId="{F2D65A1F-AB92-4DDB-8527-C2F267C30F76}" type="pres">
      <dgm:prSet presAssocID="{20D6C905-CA0F-4A7A-982F-3D6913771678}" presName="sibTrans" presStyleCnt="0"/>
      <dgm:spPr/>
    </dgm:pt>
    <dgm:pt modelId="{40DB4128-09F3-46F4-BD57-1CA6E75F364D}" type="pres">
      <dgm:prSet presAssocID="{CFB9F6B2-1414-471A-8495-77B09AADB0B8}" presName="node" presStyleLbl="node1" presStyleIdx="1" presStyleCnt="6">
        <dgm:presLayoutVars>
          <dgm:bulletEnabled val="1"/>
        </dgm:presLayoutVars>
      </dgm:prSet>
      <dgm:spPr/>
    </dgm:pt>
    <dgm:pt modelId="{D56162A4-3E82-4968-BCA7-4975912086AC}" type="pres">
      <dgm:prSet presAssocID="{D464EC42-6304-418F-9B29-B65FF5F74B02}" presName="sibTrans" presStyleCnt="0"/>
      <dgm:spPr/>
    </dgm:pt>
    <dgm:pt modelId="{737FF396-E20F-4C8B-9E7D-EDADCB03A1AB}" type="pres">
      <dgm:prSet presAssocID="{BC2AE68E-664F-465D-88C7-1A5705BE0D8F}" presName="node" presStyleLbl="node1" presStyleIdx="2" presStyleCnt="6">
        <dgm:presLayoutVars>
          <dgm:bulletEnabled val="1"/>
        </dgm:presLayoutVars>
      </dgm:prSet>
      <dgm:spPr/>
    </dgm:pt>
    <dgm:pt modelId="{1DFA967C-05CC-4212-9D1D-B91150BBFEB2}" type="pres">
      <dgm:prSet presAssocID="{E8B87E32-EFA5-42E4-A126-20D366A1ABF7}" presName="sibTrans" presStyleCnt="0"/>
      <dgm:spPr/>
    </dgm:pt>
    <dgm:pt modelId="{8EE8A0B5-DE79-4740-9D16-EEE5D5529BF7}" type="pres">
      <dgm:prSet presAssocID="{7B2C4553-F8D4-4BE8-9AA7-D3E0E54CA55D}" presName="node" presStyleLbl="node1" presStyleIdx="3" presStyleCnt="6">
        <dgm:presLayoutVars>
          <dgm:bulletEnabled val="1"/>
        </dgm:presLayoutVars>
      </dgm:prSet>
      <dgm:spPr/>
    </dgm:pt>
    <dgm:pt modelId="{EC9B67DF-BAAF-4328-A2E6-6D3C9C742C25}" type="pres">
      <dgm:prSet presAssocID="{C850A9E1-F14D-4489-8E60-A8620B3151A4}" presName="sibTrans" presStyleCnt="0"/>
      <dgm:spPr/>
    </dgm:pt>
    <dgm:pt modelId="{8DC8DE9A-6A90-4A9F-8B02-822039B3D933}" type="pres">
      <dgm:prSet presAssocID="{8DBD317E-ED2C-46EF-A952-1EC3723BA0C1}" presName="node" presStyleLbl="node1" presStyleIdx="4" presStyleCnt="6">
        <dgm:presLayoutVars>
          <dgm:bulletEnabled val="1"/>
        </dgm:presLayoutVars>
      </dgm:prSet>
      <dgm:spPr/>
    </dgm:pt>
    <dgm:pt modelId="{4F9C5B9D-4E81-4F8A-9C8D-1D563DCA5C1B}" type="pres">
      <dgm:prSet presAssocID="{F49E13B9-D47D-47A3-8EC5-794755E0EA0A}" presName="sibTrans" presStyleCnt="0"/>
      <dgm:spPr/>
    </dgm:pt>
    <dgm:pt modelId="{6761F0F0-8DC4-40EF-B999-4A5595B95896}" type="pres">
      <dgm:prSet presAssocID="{485439AA-7952-4726-ACC1-C564CACDF2F5}" presName="node" presStyleLbl="node1" presStyleIdx="5" presStyleCnt="6">
        <dgm:presLayoutVars>
          <dgm:bulletEnabled val="1"/>
        </dgm:presLayoutVars>
      </dgm:prSet>
      <dgm:spPr/>
    </dgm:pt>
  </dgm:ptLst>
  <dgm:cxnLst>
    <dgm:cxn modelId="{4000FA05-340F-4593-9A45-A76C3284A93A}" srcId="{9032FCBB-7289-4710-B0C4-8F459FF4A933}" destId="{BC2AE68E-664F-465D-88C7-1A5705BE0D8F}" srcOrd="2" destOrd="0" parTransId="{A0C73DFE-B1D2-4E42-9DE8-BCEDFD172FCE}" sibTransId="{E8B87E32-EFA5-42E4-A126-20D366A1ABF7}"/>
    <dgm:cxn modelId="{0DEA5018-660F-4D7A-B83B-7BE8C251B340}" type="presOf" srcId="{9032FCBB-7289-4710-B0C4-8F459FF4A933}" destId="{432AEFFB-17A5-44AD-AE35-784CF421C41D}" srcOrd="0" destOrd="0" presId="urn:microsoft.com/office/officeart/2005/8/layout/default"/>
    <dgm:cxn modelId="{54E14929-4C45-4434-85D3-26B48420365C}" type="presOf" srcId="{BC2AE68E-664F-465D-88C7-1A5705BE0D8F}" destId="{737FF396-E20F-4C8B-9E7D-EDADCB03A1AB}" srcOrd="0" destOrd="0" presId="urn:microsoft.com/office/officeart/2005/8/layout/default"/>
    <dgm:cxn modelId="{F49BFA60-0C25-45BE-AE20-A2039F50824A}" srcId="{9032FCBB-7289-4710-B0C4-8F459FF4A933}" destId="{CFB9F6B2-1414-471A-8495-77B09AADB0B8}" srcOrd="1" destOrd="0" parTransId="{E454CCA6-65E3-489C-978E-6B9785B797E7}" sibTransId="{D464EC42-6304-418F-9B29-B65FF5F74B02}"/>
    <dgm:cxn modelId="{B6F4D24C-B26A-4AAF-91B1-28DAC254B32C}" srcId="{9032FCBB-7289-4710-B0C4-8F459FF4A933}" destId="{7B2C4553-F8D4-4BE8-9AA7-D3E0E54CA55D}" srcOrd="3" destOrd="0" parTransId="{F078F160-8D74-4FA2-AA1B-848252DE6946}" sibTransId="{C850A9E1-F14D-4489-8E60-A8620B3151A4}"/>
    <dgm:cxn modelId="{084D2A74-0363-4851-917A-3074B3E8A948}" srcId="{9032FCBB-7289-4710-B0C4-8F459FF4A933}" destId="{AA4D63C8-3F52-40B6-AFD7-163DF1B1B9E3}" srcOrd="0" destOrd="0" parTransId="{0FCFD854-645F-46C4-B3F7-7FC5BCE33F06}" sibTransId="{20D6C905-CA0F-4A7A-982F-3D6913771678}"/>
    <dgm:cxn modelId="{6518B67A-73B7-408C-9B5A-468483AE4BA2}" type="presOf" srcId="{AA4D63C8-3F52-40B6-AFD7-163DF1B1B9E3}" destId="{F159CCD8-10B7-481C-9B7A-644D75CAEB7F}" srcOrd="0" destOrd="0" presId="urn:microsoft.com/office/officeart/2005/8/layout/default"/>
    <dgm:cxn modelId="{14015687-4CDE-4092-BDF0-29E59460BCED}" type="presOf" srcId="{8DBD317E-ED2C-46EF-A952-1EC3723BA0C1}" destId="{8DC8DE9A-6A90-4A9F-8B02-822039B3D933}" srcOrd="0" destOrd="0" presId="urn:microsoft.com/office/officeart/2005/8/layout/default"/>
    <dgm:cxn modelId="{D778BC8C-0126-4EE6-8261-C30CEA46646C}" type="presOf" srcId="{7B2C4553-F8D4-4BE8-9AA7-D3E0E54CA55D}" destId="{8EE8A0B5-DE79-4740-9D16-EEE5D5529BF7}" srcOrd="0" destOrd="0" presId="urn:microsoft.com/office/officeart/2005/8/layout/default"/>
    <dgm:cxn modelId="{635E0D97-2F99-41CC-892B-E2BBBE135690}" srcId="{9032FCBB-7289-4710-B0C4-8F459FF4A933}" destId="{485439AA-7952-4726-ACC1-C564CACDF2F5}" srcOrd="5" destOrd="0" parTransId="{3E925C5B-1C24-4F6B-8AE1-02BBA4911968}" sibTransId="{D88841EA-06B6-4E61-A081-8B50E8BE12FF}"/>
    <dgm:cxn modelId="{55ACFFC3-58F0-4E61-ABFB-A02CE2BC6B93}" type="presOf" srcId="{485439AA-7952-4726-ACC1-C564CACDF2F5}" destId="{6761F0F0-8DC4-40EF-B999-4A5595B95896}" srcOrd="0" destOrd="0" presId="urn:microsoft.com/office/officeart/2005/8/layout/default"/>
    <dgm:cxn modelId="{9DF06DC8-012C-4EB0-A42A-5EF868911AB5}" srcId="{9032FCBB-7289-4710-B0C4-8F459FF4A933}" destId="{8DBD317E-ED2C-46EF-A952-1EC3723BA0C1}" srcOrd="4" destOrd="0" parTransId="{FC5C6D3F-70C0-4646-B5D3-7E913A4A4574}" sibTransId="{F49E13B9-D47D-47A3-8EC5-794755E0EA0A}"/>
    <dgm:cxn modelId="{701542F9-22B3-43F6-B9DD-7F7808E66AF0}" type="presOf" srcId="{CFB9F6B2-1414-471A-8495-77B09AADB0B8}" destId="{40DB4128-09F3-46F4-BD57-1CA6E75F364D}" srcOrd="0" destOrd="0" presId="urn:microsoft.com/office/officeart/2005/8/layout/default"/>
    <dgm:cxn modelId="{075CE7BA-34D2-4B64-BD05-E796561E17BE}" type="presParOf" srcId="{432AEFFB-17A5-44AD-AE35-784CF421C41D}" destId="{F159CCD8-10B7-481C-9B7A-644D75CAEB7F}" srcOrd="0" destOrd="0" presId="urn:microsoft.com/office/officeart/2005/8/layout/default"/>
    <dgm:cxn modelId="{402F3861-0D8B-487D-8A8F-DC6E59EF23BA}" type="presParOf" srcId="{432AEFFB-17A5-44AD-AE35-784CF421C41D}" destId="{F2D65A1F-AB92-4DDB-8527-C2F267C30F76}" srcOrd="1" destOrd="0" presId="urn:microsoft.com/office/officeart/2005/8/layout/default"/>
    <dgm:cxn modelId="{EAE69E86-7093-45AF-9805-413A800ED055}" type="presParOf" srcId="{432AEFFB-17A5-44AD-AE35-784CF421C41D}" destId="{40DB4128-09F3-46F4-BD57-1CA6E75F364D}" srcOrd="2" destOrd="0" presId="urn:microsoft.com/office/officeart/2005/8/layout/default"/>
    <dgm:cxn modelId="{0F5A3ABE-C7AE-4CD2-B34E-B9ED87D7E9BB}" type="presParOf" srcId="{432AEFFB-17A5-44AD-AE35-784CF421C41D}" destId="{D56162A4-3E82-4968-BCA7-4975912086AC}" srcOrd="3" destOrd="0" presId="urn:microsoft.com/office/officeart/2005/8/layout/default"/>
    <dgm:cxn modelId="{94CF700F-E263-4D01-9703-658B599ED4C1}" type="presParOf" srcId="{432AEFFB-17A5-44AD-AE35-784CF421C41D}" destId="{737FF396-E20F-4C8B-9E7D-EDADCB03A1AB}" srcOrd="4" destOrd="0" presId="urn:microsoft.com/office/officeart/2005/8/layout/default"/>
    <dgm:cxn modelId="{9F14B88A-4F72-457D-9458-CF34D63AED03}" type="presParOf" srcId="{432AEFFB-17A5-44AD-AE35-784CF421C41D}" destId="{1DFA967C-05CC-4212-9D1D-B91150BBFEB2}" srcOrd="5" destOrd="0" presId="urn:microsoft.com/office/officeart/2005/8/layout/default"/>
    <dgm:cxn modelId="{8D6B890C-F34A-49A7-84C3-2674C297436B}" type="presParOf" srcId="{432AEFFB-17A5-44AD-AE35-784CF421C41D}" destId="{8EE8A0B5-DE79-4740-9D16-EEE5D5529BF7}" srcOrd="6" destOrd="0" presId="urn:microsoft.com/office/officeart/2005/8/layout/default"/>
    <dgm:cxn modelId="{A35083C3-1A2C-4659-9C4B-BF77EE003ABE}" type="presParOf" srcId="{432AEFFB-17A5-44AD-AE35-784CF421C41D}" destId="{EC9B67DF-BAAF-4328-A2E6-6D3C9C742C25}" srcOrd="7" destOrd="0" presId="urn:microsoft.com/office/officeart/2005/8/layout/default"/>
    <dgm:cxn modelId="{313C76D1-D8C0-4405-A801-D7B3B84E39B9}" type="presParOf" srcId="{432AEFFB-17A5-44AD-AE35-784CF421C41D}" destId="{8DC8DE9A-6A90-4A9F-8B02-822039B3D933}" srcOrd="8" destOrd="0" presId="urn:microsoft.com/office/officeart/2005/8/layout/default"/>
    <dgm:cxn modelId="{477956E3-52E1-45D1-9CD0-E3C65946CDEA}" type="presParOf" srcId="{432AEFFB-17A5-44AD-AE35-784CF421C41D}" destId="{4F9C5B9D-4E81-4F8A-9C8D-1D563DCA5C1B}" srcOrd="9" destOrd="0" presId="urn:microsoft.com/office/officeart/2005/8/layout/default"/>
    <dgm:cxn modelId="{4648A2F0-F42E-4EA4-BDB3-FC7959DA652A}" type="presParOf" srcId="{432AEFFB-17A5-44AD-AE35-784CF421C41D}" destId="{6761F0F0-8DC4-40EF-B999-4A5595B958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B91DB-A0C2-476B-A28D-FB95E3B31828}" type="doc">
      <dgm:prSet loTypeId="urn:microsoft.com/office/officeart/2016/7/layout/VerticalSolid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991CD0-62E3-4337-89D9-4E0DEA5057AE}">
      <dgm:prSet/>
      <dgm:spPr/>
      <dgm:t>
        <a:bodyPr/>
        <a:lstStyle/>
        <a:p>
          <a:r>
            <a:rPr lang="en-US"/>
            <a:t>Keep</a:t>
          </a:r>
        </a:p>
      </dgm:t>
    </dgm:pt>
    <dgm:pt modelId="{2D0C9BAF-E44A-4BD6-AA8A-DC67564CE8D5}" type="parTrans" cxnId="{EDDECF81-2382-4070-9E4D-9F7ABC10D88F}">
      <dgm:prSet/>
      <dgm:spPr/>
      <dgm:t>
        <a:bodyPr/>
        <a:lstStyle/>
        <a:p>
          <a:endParaRPr lang="en-US"/>
        </a:p>
      </dgm:t>
    </dgm:pt>
    <dgm:pt modelId="{B30F718B-4A6A-40E6-9457-94D84B2CC854}" type="sibTrans" cxnId="{EDDECF81-2382-4070-9E4D-9F7ABC10D88F}">
      <dgm:prSet/>
      <dgm:spPr/>
      <dgm:t>
        <a:bodyPr/>
        <a:lstStyle/>
        <a:p>
          <a:endParaRPr lang="en-US"/>
        </a:p>
      </dgm:t>
    </dgm:pt>
    <dgm:pt modelId="{02338287-0F39-420F-A16F-F3FFAA7C246C}">
      <dgm:prSet/>
      <dgm:spPr/>
      <dgm:t>
        <a:bodyPr/>
        <a:lstStyle/>
        <a:p>
          <a:r>
            <a:rPr lang="en-US"/>
            <a:t>Keep it simple and memorable</a:t>
          </a:r>
        </a:p>
      </dgm:t>
    </dgm:pt>
    <dgm:pt modelId="{9A8DAC0D-19FA-4FD5-A8C7-B68CC35BE0A1}" type="parTrans" cxnId="{E8C3DE13-EC37-4A6B-A836-FC5ED069E00B}">
      <dgm:prSet/>
      <dgm:spPr/>
      <dgm:t>
        <a:bodyPr/>
        <a:lstStyle/>
        <a:p>
          <a:endParaRPr lang="en-US"/>
        </a:p>
      </dgm:t>
    </dgm:pt>
    <dgm:pt modelId="{2577FFF6-66CC-4E02-89F3-2E7038FE92D5}" type="sibTrans" cxnId="{E8C3DE13-EC37-4A6B-A836-FC5ED069E00B}">
      <dgm:prSet/>
      <dgm:spPr/>
      <dgm:t>
        <a:bodyPr/>
        <a:lstStyle/>
        <a:p>
          <a:endParaRPr lang="en-US"/>
        </a:p>
      </dgm:t>
    </dgm:pt>
    <dgm:pt modelId="{F2CDFBD4-4F4C-4DF4-8B35-A910D78B4584}">
      <dgm:prSet/>
      <dgm:spPr/>
      <dgm:t>
        <a:bodyPr/>
        <a:lstStyle/>
        <a:p>
          <a:r>
            <a:rPr lang="en-US"/>
            <a:t>Ensure</a:t>
          </a:r>
        </a:p>
      </dgm:t>
    </dgm:pt>
    <dgm:pt modelId="{D164A911-AF07-4DF4-BE87-FBF5A3A7C114}" type="parTrans" cxnId="{52125178-5FEB-413C-94CE-47BF638F0F2F}">
      <dgm:prSet/>
      <dgm:spPr/>
      <dgm:t>
        <a:bodyPr/>
        <a:lstStyle/>
        <a:p>
          <a:endParaRPr lang="en-US"/>
        </a:p>
      </dgm:t>
    </dgm:pt>
    <dgm:pt modelId="{3F489864-3EF6-44A5-9C13-870D318C12B7}" type="sibTrans" cxnId="{52125178-5FEB-413C-94CE-47BF638F0F2F}">
      <dgm:prSet/>
      <dgm:spPr/>
      <dgm:t>
        <a:bodyPr/>
        <a:lstStyle/>
        <a:p>
          <a:endParaRPr lang="en-US"/>
        </a:p>
      </dgm:t>
    </dgm:pt>
    <dgm:pt modelId="{043F7EAC-97F5-447D-8CCA-817E5F5EAC93}">
      <dgm:prSet/>
      <dgm:spPr/>
      <dgm:t>
        <a:bodyPr/>
        <a:lstStyle/>
        <a:p>
          <a:r>
            <a:rPr lang="en-US" dirty="0"/>
            <a:t>Ensure it's scalable – can be used in print, social media, and websites.  Can be small, medium or large for billboards etc.  In essence it me be available for various uses</a:t>
          </a:r>
        </a:p>
      </dgm:t>
    </dgm:pt>
    <dgm:pt modelId="{E65C4EFF-023F-4CF0-9825-686730DACD21}" type="parTrans" cxnId="{9FC41331-6544-4818-B833-DC56134D5A42}">
      <dgm:prSet/>
      <dgm:spPr/>
      <dgm:t>
        <a:bodyPr/>
        <a:lstStyle/>
        <a:p>
          <a:endParaRPr lang="en-US"/>
        </a:p>
      </dgm:t>
    </dgm:pt>
    <dgm:pt modelId="{494A9A80-C05D-4F46-A87D-230F845BBC7D}" type="sibTrans" cxnId="{9FC41331-6544-4818-B833-DC56134D5A42}">
      <dgm:prSet/>
      <dgm:spPr/>
      <dgm:t>
        <a:bodyPr/>
        <a:lstStyle/>
        <a:p>
          <a:endParaRPr lang="en-US"/>
        </a:p>
      </dgm:t>
    </dgm:pt>
    <dgm:pt modelId="{1DFB349E-1850-4B95-8DC5-123178A4695E}">
      <dgm:prSet/>
      <dgm:spPr/>
      <dgm:t>
        <a:bodyPr/>
        <a:lstStyle/>
        <a:p>
          <a:r>
            <a:rPr lang="en-US"/>
            <a:t>Make</a:t>
          </a:r>
        </a:p>
      </dgm:t>
    </dgm:pt>
    <dgm:pt modelId="{EE4038EA-6DE5-45CF-A108-D430DD3118DD}" type="parTrans" cxnId="{6FC4D40B-36BA-48B3-B85F-68DF751288A4}">
      <dgm:prSet/>
      <dgm:spPr/>
      <dgm:t>
        <a:bodyPr/>
        <a:lstStyle/>
        <a:p>
          <a:endParaRPr lang="en-US"/>
        </a:p>
      </dgm:t>
    </dgm:pt>
    <dgm:pt modelId="{201CBBB6-F369-4DDE-B30C-8EFBEFE8FFC2}" type="sibTrans" cxnId="{6FC4D40B-36BA-48B3-B85F-68DF751288A4}">
      <dgm:prSet/>
      <dgm:spPr/>
      <dgm:t>
        <a:bodyPr/>
        <a:lstStyle/>
        <a:p>
          <a:endParaRPr lang="en-US"/>
        </a:p>
      </dgm:t>
    </dgm:pt>
    <dgm:pt modelId="{1FA9B1D1-671F-4A7E-9FAA-6B842A7B090C}">
      <dgm:prSet/>
      <dgm:spPr/>
      <dgm:t>
        <a:bodyPr/>
        <a:lstStyle/>
        <a:p>
          <a:r>
            <a:rPr lang="en-US" dirty="0"/>
            <a:t>Make it work in black and white</a:t>
          </a:r>
        </a:p>
      </dgm:t>
    </dgm:pt>
    <dgm:pt modelId="{FE1579D4-06B8-4329-A27F-FDA063A6CB6D}" type="parTrans" cxnId="{5840BEA0-B864-4A42-81CA-9FC8772ED450}">
      <dgm:prSet/>
      <dgm:spPr/>
      <dgm:t>
        <a:bodyPr/>
        <a:lstStyle/>
        <a:p>
          <a:endParaRPr lang="en-US"/>
        </a:p>
      </dgm:t>
    </dgm:pt>
    <dgm:pt modelId="{BDFFD867-5B5D-4B84-A5F2-38BD5AD6BF0C}" type="sibTrans" cxnId="{5840BEA0-B864-4A42-81CA-9FC8772ED450}">
      <dgm:prSet/>
      <dgm:spPr/>
      <dgm:t>
        <a:bodyPr/>
        <a:lstStyle/>
        <a:p>
          <a:endParaRPr lang="en-US"/>
        </a:p>
      </dgm:t>
    </dgm:pt>
    <dgm:pt modelId="{4DBC7559-57BC-473C-8B19-2A591FF6F055}">
      <dgm:prSet/>
      <dgm:spPr/>
      <dgm:t>
        <a:bodyPr/>
        <a:lstStyle/>
        <a:p>
          <a:r>
            <a:rPr lang="en-US"/>
            <a:t>Avoid</a:t>
          </a:r>
        </a:p>
      </dgm:t>
    </dgm:pt>
    <dgm:pt modelId="{F5ED0FA0-9641-42A0-B9A8-D8100E457849}" type="parTrans" cxnId="{72323857-C563-40B2-A81E-09A611C28C7B}">
      <dgm:prSet/>
      <dgm:spPr/>
      <dgm:t>
        <a:bodyPr/>
        <a:lstStyle/>
        <a:p>
          <a:endParaRPr lang="en-US"/>
        </a:p>
      </dgm:t>
    </dgm:pt>
    <dgm:pt modelId="{7AFF02EE-61AD-4462-B0BE-0184C088872D}" type="sibTrans" cxnId="{72323857-C563-40B2-A81E-09A611C28C7B}">
      <dgm:prSet/>
      <dgm:spPr/>
      <dgm:t>
        <a:bodyPr/>
        <a:lstStyle/>
        <a:p>
          <a:endParaRPr lang="en-US"/>
        </a:p>
      </dgm:t>
    </dgm:pt>
    <dgm:pt modelId="{EA5B46A5-2C8B-4071-9F00-910C850AA7F1}">
      <dgm:prSet/>
      <dgm:spPr/>
      <dgm:t>
        <a:bodyPr/>
        <a:lstStyle/>
        <a:p>
          <a:r>
            <a:rPr lang="en-US"/>
            <a:t>Avoid copying other logos</a:t>
          </a:r>
        </a:p>
      </dgm:t>
    </dgm:pt>
    <dgm:pt modelId="{A9756367-4AEA-4753-ACEF-C561F4C2504C}" type="parTrans" cxnId="{9AB63816-6BB9-4695-8331-224721E3AC1A}">
      <dgm:prSet/>
      <dgm:spPr/>
      <dgm:t>
        <a:bodyPr/>
        <a:lstStyle/>
        <a:p>
          <a:endParaRPr lang="en-US"/>
        </a:p>
      </dgm:t>
    </dgm:pt>
    <dgm:pt modelId="{4B47F2A4-FFA4-4DBF-8F01-17F50AFFAAAD}" type="sibTrans" cxnId="{9AB63816-6BB9-4695-8331-224721E3AC1A}">
      <dgm:prSet/>
      <dgm:spPr/>
      <dgm:t>
        <a:bodyPr/>
        <a:lstStyle/>
        <a:p>
          <a:endParaRPr lang="en-US"/>
        </a:p>
      </dgm:t>
    </dgm:pt>
    <dgm:pt modelId="{2B782768-0415-479A-BDA6-6066BA7E6B4E}">
      <dgm:prSet/>
      <dgm:spPr/>
      <dgm:t>
        <a:bodyPr/>
        <a:lstStyle/>
        <a:p>
          <a:r>
            <a:rPr lang="en-US"/>
            <a:t>Test</a:t>
          </a:r>
        </a:p>
      </dgm:t>
    </dgm:pt>
    <dgm:pt modelId="{6EFB5222-DFAB-4459-B13C-434AEB509D87}" type="parTrans" cxnId="{8A51B1C9-2D47-4FCA-92A6-22A30E7CDF47}">
      <dgm:prSet/>
      <dgm:spPr/>
      <dgm:t>
        <a:bodyPr/>
        <a:lstStyle/>
        <a:p>
          <a:endParaRPr lang="en-US"/>
        </a:p>
      </dgm:t>
    </dgm:pt>
    <dgm:pt modelId="{5433C1A0-E785-405C-9829-ECD904260AB9}" type="sibTrans" cxnId="{8A51B1C9-2D47-4FCA-92A6-22A30E7CDF47}">
      <dgm:prSet/>
      <dgm:spPr/>
      <dgm:t>
        <a:bodyPr/>
        <a:lstStyle/>
        <a:p>
          <a:endParaRPr lang="en-US"/>
        </a:p>
      </dgm:t>
    </dgm:pt>
    <dgm:pt modelId="{5FE820D0-5480-4802-B844-DEFEC1818B2B}">
      <dgm:prSet/>
      <dgm:spPr/>
      <dgm:t>
        <a:bodyPr/>
        <a:lstStyle/>
        <a:p>
          <a:r>
            <a:rPr lang="en-US" dirty="0"/>
            <a:t>Test the logo in different contexts</a:t>
          </a:r>
        </a:p>
      </dgm:t>
    </dgm:pt>
    <dgm:pt modelId="{F7CBB54F-F389-46E5-B869-289A78566086}" type="parTrans" cxnId="{CA066AC6-A94E-4478-8FFB-B32FEF43692C}">
      <dgm:prSet/>
      <dgm:spPr/>
      <dgm:t>
        <a:bodyPr/>
        <a:lstStyle/>
        <a:p>
          <a:endParaRPr lang="en-US"/>
        </a:p>
      </dgm:t>
    </dgm:pt>
    <dgm:pt modelId="{854E3310-C655-4F71-985D-0EFC83DD6415}" type="sibTrans" cxnId="{CA066AC6-A94E-4478-8FFB-B32FEF43692C}">
      <dgm:prSet/>
      <dgm:spPr/>
      <dgm:t>
        <a:bodyPr/>
        <a:lstStyle/>
        <a:p>
          <a:endParaRPr lang="en-US"/>
        </a:p>
      </dgm:t>
    </dgm:pt>
    <dgm:pt modelId="{A791B807-AEC5-4BFB-9720-E96900DCBE7D}">
      <dgm:prSet/>
      <dgm:spPr/>
      <dgm:t>
        <a:bodyPr/>
        <a:lstStyle/>
        <a:p>
          <a:r>
            <a:rPr lang="en-US"/>
            <a:t>Get</a:t>
          </a:r>
        </a:p>
      </dgm:t>
    </dgm:pt>
    <dgm:pt modelId="{9AD28955-7BB5-4867-95BF-4FE599ECE2D6}" type="parTrans" cxnId="{43048080-3943-42B5-B05F-6BCBC225967F}">
      <dgm:prSet/>
      <dgm:spPr/>
      <dgm:t>
        <a:bodyPr/>
        <a:lstStyle/>
        <a:p>
          <a:endParaRPr lang="en-US"/>
        </a:p>
      </dgm:t>
    </dgm:pt>
    <dgm:pt modelId="{78DC5536-318C-4C0A-A67D-FE9310F97614}" type="sibTrans" cxnId="{43048080-3943-42B5-B05F-6BCBC225967F}">
      <dgm:prSet/>
      <dgm:spPr/>
      <dgm:t>
        <a:bodyPr/>
        <a:lstStyle/>
        <a:p>
          <a:endParaRPr lang="en-US"/>
        </a:p>
      </dgm:t>
    </dgm:pt>
    <dgm:pt modelId="{437ED303-0BB6-4BBD-9954-DE77F3F5E4A3}">
      <dgm:prSet/>
      <dgm:spPr/>
      <dgm:t>
        <a:bodyPr/>
        <a:lstStyle/>
        <a:p>
          <a:r>
            <a:rPr lang="en-US" dirty="0"/>
            <a:t>Get feedback from others - t</a:t>
          </a:r>
          <a:r>
            <a:rPr lang="en-US" b="0" i="1" dirty="0"/>
            <a:t>hree responses to a piece of design — yes, no, and WOW! </a:t>
          </a:r>
          <a:endParaRPr lang="en-US" dirty="0"/>
        </a:p>
      </dgm:t>
    </dgm:pt>
    <dgm:pt modelId="{35769130-DD71-4DDA-B8D9-80AB326269A1}" type="parTrans" cxnId="{76799533-9926-4748-A61C-A4C9370DCA58}">
      <dgm:prSet/>
      <dgm:spPr/>
      <dgm:t>
        <a:bodyPr/>
        <a:lstStyle/>
        <a:p>
          <a:endParaRPr lang="en-US"/>
        </a:p>
      </dgm:t>
    </dgm:pt>
    <dgm:pt modelId="{10041F7A-35C1-4641-AA17-3ADE3AF5503A}" type="sibTrans" cxnId="{76799533-9926-4748-A61C-A4C9370DCA58}">
      <dgm:prSet/>
      <dgm:spPr/>
      <dgm:t>
        <a:bodyPr/>
        <a:lstStyle/>
        <a:p>
          <a:endParaRPr lang="en-US"/>
        </a:p>
      </dgm:t>
    </dgm:pt>
    <dgm:pt modelId="{8F8814CD-A120-4861-94BD-EA1AEC742908}">
      <dgm:prSet/>
      <dgm:spPr/>
      <dgm:t>
        <a:bodyPr/>
        <a:lstStyle/>
        <a:p>
          <a:r>
            <a:rPr lang="en-US"/>
            <a:t>Consider</a:t>
          </a:r>
        </a:p>
      </dgm:t>
    </dgm:pt>
    <dgm:pt modelId="{0789E172-0674-4DC0-8CDD-28F89F1F4653}" type="parTrans" cxnId="{07473AA4-94C0-4CC3-9032-543E9E159650}">
      <dgm:prSet/>
      <dgm:spPr/>
      <dgm:t>
        <a:bodyPr/>
        <a:lstStyle/>
        <a:p>
          <a:endParaRPr lang="en-US"/>
        </a:p>
      </dgm:t>
    </dgm:pt>
    <dgm:pt modelId="{63141682-430A-4B60-A6EF-69611A0A85EE}" type="sibTrans" cxnId="{07473AA4-94C0-4CC3-9032-543E9E159650}">
      <dgm:prSet/>
      <dgm:spPr/>
      <dgm:t>
        <a:bodyPr/>
        <a:lstStyle/>
        <a:p>
          <a:endParaRPr lang="en-US"/>
        </a:p>
      </dgm:t>
    </dgm:pt>
    <dgm:pt modelId="{42CC6648-4644-4B22-BECA-43604811CFB9}">
      <dgm:prSet/>
      <dgm:spPr/>
      <dgm:t>
        <a:bodyPr/>
        <a:lstStyle/>
        <a:p>
          <a:r>
            <a:rPr lang="en-US"/>
            <a:t>Consider how it will look on products and marketing materials</a:t>
          </a:r>
        </a:p>
      </dgm:t>
    </dgm:pt>
    <dgm:pt modelId="{2287075B-33E4-4320-8D6B-9CC09D4EC653}" type="parTrans" cxnId="{CBCB5C1C-D918-421F-B93C-CF5254E47B6D}">
      <dgm:prSet/>
      <dgm:spPr/>
      <dgm:t>
        <a:bodyPr/>
        <a:lstStyle/>
        <a:p>
          <a:endParaRPr lang="en-US"/>
        </a:p>
      </dgm:t>
    </dgm:pt>
    <dgm:pt modelId="{7A9FC49C-9E02-419E-A59A-4EE6B3E895FB}" type="sibTrans" cxnId="{CBCB5C1C-D918-421F-B93C-CF5254E47B6D}">
      <dgm:prSet/>
      <dgm:spPr/>
      <dgm:t>
        <a:bodyPr/>
        <a:lstStyle/>
        <a:p>
          <a:endParaRPr lang="en-US"/>
        </a:p>
      </dgm:t>
    </dgm:pt>
    <dgm:pt modelId="{9F94959F-CE63-4A04-B66A-FE6DC05C7859}" type="pres">
      <dgm:prSet presAssocID="{608B91DB-A0C2-476B-A28D-FB95E3B31828}" presName="Name0" presStyleCnt="0">
        <dgm:presLayoutVars>
          <dgm:dir/>
          <dgm:animLvl val="lvl"/>
          <dgm:resizeHandles val="exact"/>
        </dgm:presLayoutVars>
      </dgm:prSet>
      <dgm:spPr/>
    </dgm:pt>
    <dgm:pt modelId="{D0378DAF-0652-4AFD-A3B5-70C387D4BD0B}" type="pres">
      <dgm:prSet presAssocID="{42991CD0-62E3-4337-89D9-4E0DEA5057AE}" presName="linNode" presStyleCnt="0"/>
      <dgm:spPr/>
    </dgm:pt>
    <dgm:pt modelId="{16AF60FF-5CCC-4DB7-8D66-C296734F666D}" type="pres">
      <dgm:prSet presAssocID="{42991CD0-62E3-4337-89D9-4E0DEA5057AE}" presName="parentText" presStyleLbl="alignNode1" presStyleIdx="0" presStyleCnt="7">
        <dgm:presLayoutVars>
          <dgm:chMax val="1"/>
          <dgm:bulletEnabled/>
        </dgm:presLayoutVars>
      </dgm:prSet>
      <dgm:spPr/>
    </dgm:pt>
    <dgm:pt modelId="{FC68EAF7-AC88-4778-9A64-74BE8F483B90}" type="pres">
      <dgm:prSet presAssocID="{42991CD0-62E3-4337-89D9-4E0DEA5057AE}" presName="descendantText" presStyleLbl="alignAccFollowNode1" presStyleIdx="0" presStyleCnt="7">
        <dgm:presLayoutVars>
          <dgm:bulletEnabled/>
        </dgm:presLayoutVars>
      </dgm:prSet>
      <dgm:spPr/>
    </dgm:pt>
    <dgm:pt modelId="{B4E5174E-6F8D-4BAC-9527-32ABEE9D23BE}" type="pres">
      <dgm:prSet presAssocID="{B30F718B-4A6A-40E6-9457-94D84B2CC854}" presName="sp" presStyleCnt="0"/>
      <dgm:spPr/>
    </dgm:pt>
    <dgm:pt modelId="{9B39D374-95EC-4C23-8EB2-C3555FC1C9A3}" type="pres">
      <dgm:prSet presAssocID="{F2CDFBD4-4F4C-4DF4-8B35-A910D78B4584}" presName="linNode" presStyleCnt="0"/>
      <dgm:spPr/>
    </dgm:pt>
    <dgm:pt modelId="{82C18846-D85C-44C4-89C4-F417C2344F4A}" type="pres">
      <dgm:prSet presAssocID="{F2CDFBD4-4F4C-4DF4-8B35-A910D78B4584}" presName="parentText" presStyleLbl="alignNode1" presStyleIdx="1" presStyleCnt="7">
        <dgm:presLayoutVars>
          <dgm:chMax val="1"/>
          <dgm:bulletEnabled/>
        </dgm:presLayoutVars>
      </dgm:prSet>
      <dgm:spPr/>
    </dgm:pt>
    <dgm:pt modelId="{8BAF25D4-CBED-4961-9FEF-ADA9B7731BC1}" type="pres">
      <dgm:prSet presAssocID="{F2CDFBD4-4F4C-4DF4-8B35-A910D78B4584}" presName="descendantText" presStyleLbl="alignAccFollowNode1" presStyleIdx="1" presStyleCnt="7">
        <dgm:presLayoutVars>
          <dgm:bulletEnabled/>
        </dgm:presLayoutVars>
      </dgm:prSet>
      <dgm:spPr/>
    </dgm:pt>
    <dgm:pt modelId="{B5512160-4CA5-46C3-850E-451F4154EA8B}" type="pres">
      <dgm:prSet presAssocID="{3F489864-3EF6-44A5-9C13-870D318C12B7}" presName="sp" presStyleCnt="0"/>
      <dgm:spPr/>
    </dgm:pt>
    <dgm:pt modelId="{EB36F0B6-141E-4BF9-A6F9-862FB217A151}" type="pres">
      <dgm:prSet presAssocID="{1DFB349E-1850-4B95-8DC5-123178A4695E}" presName="linNode" presStyleCnt="0"/>
      <dgm:spPr/>
    </dgm:pt>
    <dgm:pt modelId="{7AB92E14-1E76-40F4-83DB-608020B2C037}" type="pres">
      <dgm:prSet presAssocID="{1DFB349E-1850-4B95-8DC5-123178A4695E}" presName="parentText" presStyleLbl="alignNode1" presStyleIdx="2" presStyleCnt="7">
        <dgm:presLayoutVars>
          <dgm:chMax val="1"/>
          <dgm:bulletEnabled/>
        </dgm:presLayoutVars>
      </dgm:prSet>
      <dgm:spPr/>
    </dgm:pt>
    <dgm:pt modelId="{5FD25621-86E0-414B-B828-DF4AB6990842}" type="pres">
      <dgm:prSet presAssocID="{1DFB349E-1850-4B95-8DC5-123178A4695E}" presName="descendantText" presStyleLbl="alignAccFollowNode1" presStyleIdx="2" presStyleCnt="7">
        <dgm:presLayoutVars>
          <dgm:bulletEnabled/>
        </dgm:presLayoutVars>
      </dgm:prSet>
      <dgm:spPr/>
    </dgm:pt>
    <dgm:pt modelId="{6DF975D2-41FF-4A9E-A122-5E4AF168BDC2}" type="pres">
      <dgm:prSet presAssocID="{201CBBB6-F369-4DDE-B30C-8EFBEFE8FFC2}" presName="sp" presStyleCnt="0"/>
      <dgm:spPr/>
    </dgm:pt>
    <dgm:pt modelId="{E1826D65-6759-4303-9C78-E128593DBEEF}" type="pres">
      <dgm:prSet presAssocID="{4DBC7559-57BC-473C-8B19-2A591FF6F055}" presName="linNode" presStyleCnt="0"/>
      <dgm:spPr/>
    </dgm:pt>
    <dgm:pt modelId="{7CDF8EE2-5EEB-476E-ADD1-D23245160DC8}" type="pres">
      <dgm:prSet presAssocID="{4DBC7559-57BC-473C-8B19-2A591FF6F055}" presName="parentText" presStyleLbl="alignNode1" presStyleIdx="3" presStyleCnt="7">
        <dgm:presLayoutVars>
          <dgm:chMax val="1"/>
          <dgm:bulletEnabled/>
        </dgm:presLayoutVars>
      </dgm:prSet>
      <dgm:spPr/>
    </dgm:pt>
    <dgm:pt modelId="{73BA75B0-ACC2-4E4E-8028-A65760DAB166}" type="pres">
      <dgm:prSet presAssocID="{4DBC7559-57BC-473C-8B19-2A591FF6F055}" presName="descendantText" presStyleLbl="alignAccFollowNode1" presStyleIdx="3" presStyleCnt="7">
        <dgm:presLayoutVars>
          <dgm:bulletEnabled/>
        </dgm:presLayoutVars>
      </dgm:prSet>
      <dgm:spPr/>
    </dgm:pt>
    <dgm:pt modelId="{3EFDAB75-8965-4C73-922B-91A7E29335EC}" type="pres">
      <dgm:prSet presAssocID="{7AFF02EE-61AD-4462-B0BE-0184C088872D}" presName="sp" presStyleCnt="0"/>
      <dgm:spPr/>
    </dgm:pt>
    <dgm:pt modelId="{EFEBBA82-6571-49C1-8D51-6E63982421C5}" type="pres">
      <dgm:prSet presAssocID="{2B782768-0415-479A-BDA6-6066BA7E6B4E}" presName="linNode" presStyleCnt="0"/>
      <dgm:spPr/>
    </dgm:pt>
    <dgm:pt modelId="{57F310B0-E82E-4403-B10C-A864F068D3DA}" type="pres">
      <dgm:prSet presAssocID="{2B782768-0415-479A-BDA6-6066BA7E6B4E}" presName="parentText" presStyleLbl="alignNode1" presStyleIdx="4" presStyleCnt="7">
        <dgm:presLayoutVars>
          <dgm:chMax val="1"/>
          <dgm:bulletEnabled/>
        </dgm:presLayoutVars>
      </dgm:prSet>
      <dgm:spPr/>
    </dgm:pt>
    <dgm:pt modelId="{AE43E4CA-7AC7-4392-9D7C-8C8DEFF5DBBD}" type="pres">
      <dgm:prSet presAssocID="{2B782768-0415-479A-BDA6-6066BA7E6B4E}" presName="descendantText" presStyleLbl="alignAccFollowNode1" presStyleIdx="4" presStyleCnt="7">
        <dgm:presLayoutVars>
          <dgm:bulletEnabled/>
        </dgm:presLayoutVars>
      </dgm:prSet>
      <dgm:spPr/>
    </dgm:pt>
    <dgm:pt modelId="{F717F3D9-5127-45E4-AAF8-07B583F156BA}" type="pres">
      <dgm:prSet presAssocID="{5433C1A0-E785-405C-9829-ECD904260AB9}" presName="sp" presStyleCnt="0"/>
      <dgm:spPr/>
    </dgm:pt>
    <dgm:pt modelId="{BBFB6F30-8AA5-49D1-A2F6-343A9BD3AC00}" type="pres">
      <dgm:prSet presAssocID="{A791B807-AEC5-4BFB-9720-E96900DCBE7D}" presName="linNode" presStyleCnt="0"/>
      <dgm:spPr/>
    </dgm:pt>
    <dgm:pt modelId="{05E65D64-6A1A-491E-ABC1-888997304F95}" type="pres">
      <dgm:prSet presAssocID="{A791B807-AEC5-4BFB-9720-E96900DCBE7D}" presName="parentText" presStyleLbl="alignNode1" presStyleIdx="5" presStyleCnt="7">
        <dgm:presLayoutVars>
          <dgm:chMax val="1"/>
          <dgm:bulletEnabled/>
        </dgm:presLayoutVars>
      </dgm:prSet>
      <dgm:spPr/>
    </dgm:pt>
    <dgm:pt modelId="{2E007D4C-25EE-4E3E-8201-20A3455417A6}" type="pres">
      <dgm:prSet presAssocID="{A791B807-AEC5-4BFB-9720-E96900DCBE7D}" presName="descendantText" presStyleLbl="alignAccFollowNode1" presStyleIdx="5" presStyleCnt="7">
        <dgm:presLayoutVars>
          <dgm:bulletEnabled/>
        </dgm:presLayoutVars>
      </dgm:prSet>
      <dgm:spPr/>
    </dgm:pt>
    <dgm:pt modelId="{576460F4-8F40-4DA4-87A3-00200232C8FC}" type="pres">
      <dgm:prSet presAssocID="{78DC5536-318C-4C0A-A67D-FE9310F97614}" presName="sp" presStyleCnt="0"/>
      <dgm:spPr/>
    </dgm:pt>
    <dgm:pt modelId="{AF80EE24-E1F1-4C95-9249-F516F69B91FC}" type="pres">
      <dgm:prSet presAssocID="{8F8814CD-A120-4861-94BD-EA1AEC742908}" presName="linNode" presStyleCnt="0"/>
      <dgm:spPr/>
    </dgm:pt>
    <dgm:pt modelId="{CCB4CBE3-9E94-4987-8D03-747DCA9B88A9}" type="pres">
      <dgm:prSet presAssocID="{8F8814CD-A120-4861-94BD-EA1AEC742908}" presName="parentText" presStyleLbl="alignNode1" presStyleIdx="6" presStyleCnt="7">
        <dgm:presLayoutVars>
          <dgm:chMax val="1"/>
          <dgm:bulletEnabled/>
        </dgm:presLayoutVars>
      </dgm:prSet>
      <dgm:spPr/>
    </dgm:pt>
    <dgm:pt modelId="{6736042C-43A6-4712-AD70-0343C0EB3766}" type="pres">
      <dgm:prSet presAssocID="{8F8814CD-A120-4861-94BD-EA1AEC742908}" presName="descendantText" presStyleLbl="alignAccFollowNode1" presStyleIdx="6" presStyleCnt="7">
        <dgm:presLayoutVars>
          <dgm:bulletEnabled/>
        </dgm:presLayoutVars>
      </dgm:prSet>
      <dgm:spPr/>
    </dgm:pt>
  </dgm:ptLst>
  <dgm:cxnLst>
    <dgm:cxn modelId="{6FC4D40B-36BA-48B3-B85F-68DF751288A4}" srcId="{608B91DB-A0C2-476B-A28D-FB95E3B31828}" destId="{1DFB349E-1850-4B95-8DC5-123178A4695E}" srcOrd="2" destOrd="0" parTransId="{EE4038EA-6DE5-45CF-A108-D430DD3118DD}" sibTransId="{201CBBB6-F369-4DDE-B30C-8EFBEFE8FFC2}"/>
    <dgm:cxn modelId="{65B55C0F-4628-45AB-9E79-E132B9C822B3}" type="presOf" srcId="{1FA9B1D1-671F-4A7E-9FAA-6B842A7B090C}" destId="{5FD25621-86E0-414B-B828-DF4AB6990842}" srcOrd="0" destOrd="0" presId="urn:microsoft.com/office/officeart/2016/7/layout/VerticalSolidActionList"/>
    <dgm:cxn modelId="{E8C3DE13-EC37-4A6B-A836-FC5ED069E00B}" srcId="{42991CD0-62E3-4337-89D9-4E0DEA5057AE}" destId="{02338287-0F39-420F-A16F-F3FFAA7C246C}" srcOrd="0" destOrd="0" parTransId="{9A8DAC0D-19FA-4FD5-A8C7-B68CC35BE0A1}" sibTransId="{2577FFF6-66CC-4E02-89F3-2E7038FE92D5}"/>
    <dgm:cxn modelId="{9AB63816-6BB9-4695-8331-224721E3AC1A}" srcId="{4DBC7559-57BC-473C-8B19-2A591FF6F055}" destId="{EA5B46A5-2C8B-4071-9F00-910C850AA7F1}" srcOrd="0" destOrd="0" parTransId="{A9756367-4AEA-4753-ACEF-C561F4C2504C}" sibTransId="{4B47F2A4-FFA4-4DBF-8F01-17F50AFFAAAD}"/>
    <dgm:cxn modelId="{02E9DB16-0D79-447F-A6A2-E6DF820E3512}" type="presOf" srcId="{8F8814CD-A120-4861-94BD-EA1AEC742908}" destId="{CCB4CBE3-9E94-4987-8D03-747DCA9B88A9}" srcOrd="0" destOrd="0" presId="urn:microsoft.com/office/officeart/2016/7/layout/VerticalSolidActionList"/>
    <dgm:cxn modelId="{CBCB5C1C-D918-421F-B93C-CF5254E47B6D}" srcId="{8F8814CD-A120-4861-94BD-EA1AEC742908}" destId="{42CC6648-4644-4B22-BECA-43604811CFB9}" srcOrd="0" destOrd="0" parTransId="{2287075B-33E4-4320-8D6B-9CC09D4EC653}" sibTransId="{7A9FC49C-9E02-419E-A59A-4EE6B3E895FB}"/>
    <dgm:cxn modelId="{1D91E71C-C46D-4EC2-9FE7-FDA8D36CBA02}" type="presOf" srcId="{EA5B46A5-2C8B-4071-9F00-910C850AA7F1}" destId="{73BA75B0-ACC2-4E4E-8028-A65760DAB166}" srcOrd="0" destOrd="0" presId="urn:microsoft.com/office/officeart/2016/7/layout/VerticalSolidActionList"/>
    <dgm:cxn modelId="{E3973C2D-2A1F-4152-86EE-F8D32163A4C1}" type="presOf" srcId="{5FE820D0-5480-4802-B844-DEFEC1818B2B}" destId="{AE43E4CA-7AC7-4392-9D7C-8C8DEFF5DBBD}" srcOrd="0" destOrd="0" presId="urn:microsoft.com/office/officeart/2016/7/layout/VerticalSolidActionList"/>
    <dgm:cxn modelId="{9FC41331-6544-4818-B833-DC56134D5A42}" srcId="{F2CDFBD4-4F4C-4DF4-8B35-A910D78B4584}" destId="{043F7EAC-97F5-447D-8CCA-817E5F5EAC93}" srcOrd="0" destOrd="0" parTransId="{E65C4EFF-023F-4CF0-9825-686730DACD21}" sibTransId="{494A9A80-C05D-4F46-A87D-230F845BBC7D}"/>
    <dgm:cxn modelId="{76799533-9926-4748-A61C-A4C9370DCA58}" srcId="{A791B807-AEC5-4BFB-9720-E96900DCBE7D}" destId="{437ED303-0BB6-4BBD-9954-DE77F3F5E4A3}" srcOrd="0" destOrd="0" parTransId="{35769130-DD71-4DDA-B8D9-80AB326269A1}" sibTransId="{10041F7A-35C1-4641-AA17-3ADE3AF5503A}"/>
    <dgm:cxn modelId="{5DC9483B-25C8-4822-8F39-7BEECD8B4B9E}" type="presOf" srcId="{A791B807-AEC5-4BFB-9720-E96900DCBE7D}" destId="{05E65D64-6A1A-491E-ABC1-888997304F95}" srcOrd="0" destOrd="0" presId="urn:microsoft.com/office/officeart/2016/7/layout/VerticalSolidActionList"/>
    <dgm:cxn modelId="{B53FE960-CAA9-4572-9374-458BCB70B810}" type="presOf" srcId="{42991CD0-62E3-4337-89D9-4E0DEA5057AE}" destId="{16AF60FF-5CCC-4DB7-8D66-C296734F666D}" srcOrd="0" destOrd="0" presId="urn:microsoft.com/office/officeart/2016/7/layout/VerticalSolidActionList"/>
    <dgm:cxn modelId="{72323857-C563-40B2-A81E-09A611C28C7B}" srcId="{608B91DB-A0C2-476B-A28D-FB95E3B31828}" destId="{4DBC7559-57BC-473C-8B19-2A591FF6F055}" srcOrd="3" destOrd="0" parTransId="{F5ED0FA0-9641-42A0-B9A8-D8100E457849}" sibTransId="{7AFF02EE-61AD-4462-B0BE-0184C088872D}"/>
    <dgm:cxn modelId="{52125178-5FEB-413C-94CE-47BF638F0F2F}" srcId="{608B91DB-A0C2-476B-A28D-FB95E3B31828}" destId="{F2CDFBD4-4F4C-4DF4-8B35-A910D78B4584}" srcOrd="1" destOrd="0" parTransId="{D164A911-AF07-4DF4-BE87-FBF5A3A7C114}" sibTransId="{3F489864-3EF6-44A5-9C13-870D318C12B7}"/>
    <dgm:cxn modelId="{A98B437A-08E7-458B-8690-EBEE50721138}" type="presOf" srcId="{42CC6648-4644-4B22-BECA-43604811CFB9}" destId="{6736042C-43A6-4712-AD70-0343C0EB3766}" srcOrd="0" destOrd="0" presId="urn:microsoft.com/office/officeart/2016/7/layout/VerticalSolidActionList"/>
    <dgm:cxn modelId="{43048080-3943-42B5-B05F-6BCBC225967F}" srcId="{608B91DB-A0C2-476B-A28D-FB95E3B31828}" destId="{A791B807-AEC5-4BFB-9720-E96900DCBE7D}" srcOrd="5" destOrd="0" parTransId="{9AD28955-7BB5-4867-95BF-4FE599ECE2D6}" sibTransId="{78DC5536-318C-4C0A-A67D-FE9310F97614}"/>
    <dgm:cxn modelId="{EDDECF81-2382-4070-9E4D-9F7ABC10D88F}" srcId="{608B91DB-A0C2-476B-A28D-FB95E3B31828}" destId="{42991CD0-62E3-4337-89D9-4E0DEA5057AE}" srcOrd="0" destOrd="0" parTransId="{2D0C9BAF-E44A-4BD6-AA8A-DC67564CE8D5}" sibTransId="{B30F718B-4A6A-40E6-9457-94D84B2CC854}"/>
    <dgm:cxn modelId="{8B775B92-7213-46DF-A302-B71B0A0053F4}" type="presOf" srcId="{608B91DB-A0C2-476B-A28D-FB95E3B31828}" destId="{9F94959F-CE63-4A04-B66A-FE6DC05C7859}" srcOrd="0" destOrd="0" presId="urn:microsoft.com/office/officeart/2016/7/layout/VerticalSolidActionList"/>
    <dgm:cxn modelId="{D6938E9E-102B-45AB-A47D-9572D7759FE1}" type="presOf" srcId="{043F7EAC-97F5-447D-8CCA-817E5F5EAC93}" destId="{8BAF25D4-CBED-4961-9FEF-ADA9B7731BC1}" srcOrd="0" destOrd="0" presId="urn:microsoft.com/office/officeart/2016/7/layout/VerticalSolidActionList"/>
    <dgm:cxn modelId="{5840BEA0-B864-4A42-81CA-9FC8772ED450}" srcId="{1DFB349E-1850-4B95-8DC5-123178A4695E}" destId="{1FA9B1D1-671F-4A7E-9FAA-6B842A7B090C}" srcOrd="0" destOrd="0" parTransId="{FE1579D4-06B8-4329-A27F-FDA063A6CB6D}" sibTransId="{BDFFD867-5B5D-4B84-A5F2-38BD5AD6BF0C}"/>
    <dgm:cxn modelId="{07473AA4-94C0-4CC3-9032-543E9E159650}" srcId="{608B91DB-A0C2-476B-A28D-FB95E3B31828}" destId="{8F8814CD-A120-4861-94BD-EA1AEC742908}" srcOrd="6" destOrd="0" parTransId="{0789E172-0674-4DC0-8CDD-28F89F1F4653}" sibTransId="{63141682-430A-4B60-A6EF-69611A0A85EE}"/>
    <dgm:cxn modelId="{A60C8CA8-B6DD-45D8-9D2B-33CD23626D96}" type="presOf" srcId="{2B782768-0415-479A-BDA6-6066BA7E6B4E}" destId="{57F310B0-E82E-4403-B10C-A864F068D3DA}" srcOrd="0" destOrd="0" presId="urn:microsoft.com/office/officeart/2016/7/layout/VerticalSolidActionList"/>
    <dgm:cxn modelId="{2DE784BA-11F8-47CA-9FE5-A3D4DB88C2C5}" type="presOf" srcId="{437ED303-0BB6-4BBD-9954-DE77F3F5E4A3}" destId="{2E007D4C-25EE-4E3E-8201-20A3455417A6}" srcOrd="0" destOrd="0" presId="urn:microsoft.com/office/officeart/2016/7/layout/VerticalSolidActionList"/>
    <dgm:cxn modelId="{CA066AC6-A94E-4478-8FFB-B32FEF43692C}" srcId="{2B782768-0415-479A-BDA6-6066BA7E6B4E}" destId="{5FE820D0-5480-4802-B844-DEFEC1818B2B}" srcOrd="0" destOrd="0" parTransId="{F7CBB54F-F389-46E5-B869-289A78566086}" sibTransId="{854E3310-C655-4F71-985D-0EFC83DD6415}"/>
    <dgm:cxn modelId="{8A51B1C9-2D47-4FCA-92A6-22A30E7CDF47}" srcId="{608B91DB-A0C2-476B-A28D-FB95E3B31828}" destId="{2B782768-0415-479A-BDA6-6066BA7E6B4E}" srcOrd="4" destOrd="0" parTransId="{6EFB5222-DFAB-4459-B13C-434AEB509D87}" sibTransId="{5433C1A0-E785-405C-9829-ECD904260AB9}"/>
    <dgm:cxn modelId="{C42DA9CB-5801-41DF-9C24-93F124A2ECAF}" type="presOf" srcId="{02338287-0F39-420F-A16F-F3FFAA7C246C}" destId="{FC68EAF7-AC88-4778-9A64-74BE8F483B90}" srcOrd="0" destOrd="0" presId="urn:microsoft.com/office/officeart/2016/7/layout/VerticalSolidActionList"/>
    <dgm:cxn modelId="{E53BF3DB-8959-426A-A7D7-E8FD7C9F4551}" type="presOf" srcId="{4DBC7559-57BC-473C-8B19-2A591FF6F055}" destId="{7CDF8EE2-5EEB-476E-ADD1-D23245160DC8}" srcOrd="0" destOrd="0" presId="urn:microsoft.com/office/officeart/2016/7/layout/VerticalSolidActionList"/>
    <dgm:cxn modelId="{AF3E5DEF-67D6-4612-B714-D89D49D17D83}" type="presOf" srcId="{F2CDFBD4-4F4C-4DF4-8B35-A910D78B4584}" destId="{82C18846-D85C-44C4-89C4-F417C2344F4A}" srcOrd="0" destOrd="0" presId="urn:microsoft.com/office/officeart/2016/7/layout/VerticalSolidActionList"/>
    <dgm:cxn modelId="{5B2A42F8-ED9B-4586-B6BB-EC4E5C1D7038}" type="presOf" srcId="{1DFB349E-1850-4B95-8DC5-123178A4695E}" destId="{7AB92E14-1E76-40F4-83DB-608020B2C037}" srcOrd="0" destOrd="0" presId="urn:microsoft.com/office/officeart/2016/7/layout/VerticalSolidActionList"/>
    <dgm:cxn modelId="{411C57D0-0DDD-4B28-9648-CE4DDC3CD47A}" type="presParOf" srcId="{9F94959F-CE63-4A04-B66A-FE6DC05C7859}" destId="{D0378DAF-0652-4AFD-A3B5-70C387D4BD0B}" srcOrd="0" destOrd="0" presId="urn:microsoft.com/office/officeart/2016/7/layout/VerticalSolidActionList"/>
    <dgm:cxn modelId="{564623DC-4CF2-46D4-8D31-DD3658F980C1}" type="presParOf" srcId="{D0378DAF-0652-4AFD-A3B5-70C387D4BD0B}" destId="{16AF60FF-5CCC-4DB7-8D66-C296734F666D}" srcOrd="0" destOrd="0" presId="urn:microsoft.com/office/officeart/2016/7/layout/VerticalSolidActionList"/>
    <dgm:cxn modelId="{17E6DCDA-4FED-450E-B12B-E4405AA80D92}" type="presParOf" srcId="{D0378DAF-0652-4AFD-A3B5-70C387D4BD0B}" destId="{FC68EAF7-AC88-4778-9A64-74BE8F483B90}" srcOrd="1" destOrd="0" presId="urn:microsoft.com/office/officeart/2016/7/layout/VerticalSolidActionList"/>
    <dgm:cxn modelId="{41015F9C-37FB-4B0D-BEDE-EE6CC28D38E4}" type="presParOf" srcId="{9F94959F-CE63-4A04-B66A-FE6DC05C7859}" destId="{B4E5174E-6F8D-4BAC-9527-32ABEE9D23BE}" srcOrd="1" destOrd="0" presId="urn:microsoft.com/office/officeart/2016/7/layout/VerticalSolidActionList"/>
    <dgm:cxn modelId="{10A2CCA4-5A49-40B5-81A4-97F23571EC30}" type="presParOf" srcId="{9F94959F-CE63-4A04-B66A-FE6DC05C7859}" destId="{9B39D374-95EC-4C23-8EB2-C3555FC1C9A3}" srcOrd="2" destOrd="0" presId="urn:microsoft.com/office/officeart/2016/7/layout/VerticalSolidActionList"/>
    <dgm:cxn modelId="{B67E75C0-C814-4B5C-99BE-0AAAE92B7A48}" type="presParOf" srcId="{9B39D374-95EC-4C23-8EB2-C3555FC1C9A3}" destId="{82C18846-D85C-44C4-89C4-F417C2344F4A}" srcOrd="0" destOrd="0" presId="urn:microsoft.com/office/officeart/2016/7/layout/VerticalSolidActionList"/>
    <dgm:cxn modelId="{A6C7E206-73E5-4A93-8D6C-3925756EC5BB}" type="presParOf" srcId="{9B39D374-95EC-4C23-8EB2-C3555FC1C9A3}" destId="{8BAF25D4-CBED-4961-9FEF-ADA9B7731BC1}" srcOrd="1" destOrd="0" presId="urn:microsoft.com/office/officeart/2016/7/layout/VerticalSolidActionList"/>
    <dgm:cxn modelId="{E73D6F8C-399A-40AB-9DF4-109F5ADC5A56}" type="presParOf" srcId="{9F94959F-CE63-4A04-B66A-FE6DC05C7859}" destId="{B5512160-4CA5-46C3-850E-451F4154EA8B}" srcOrd="3" destOrd="0" presId="urn:microsoft.com/office/officeart/2016/7/layout/VerticalSolidActionList"/>
    <dgm:cxn modelId="{4525C8CD-A907-46FA-9672-AE48C5B1B5F9}" type="presParOf" srcId="{9F94959F-CE63-4A04-B66A-FE6DC05C7859}" destId="{EB36F0B6-141E-4BF9-A6F9-862FB217A151}" srcOrd="4" destOrd="0" presId="urn:microsoft.com/office/officeart/2016/7/layout/VerticalSolidActionList"/>
    <dgm:cxn modelId="{A88403A1-EA1E-4D5A-8BD7-74E27D6EE108}" type="presParOf" srcId="{EB36F0B6-141E-4BF9-A6F9-862FB217A151}" destId="{7AB92E14-1E76-40F4-83DB-608020B2C037}" srcOrd="0" destOrd="0" presId="urn:microsoft.com/office/officeart/2016/7/layout/VerticalSolidActionList"/>
    <dgm:cxn modelId="{7A94C994-86CB-43E3-B365-1078752FDC04}" type="presParOf" srcId="{EB36F0B6-141E-4BF9-A6F9-862FB217A151}" destId="{5FD25621-86E0-414B-B828-DF4AB6990842}" srcOrd="1" destOrd="0" presId="urn:microsoft.com/office/officeart/2016/7/layout/VerticalSolidActionList"/>
    <dgm:cxn modelId="{EC6C8041-54E7-44CE-94AD-42C1609F15B4}" type="presParOf" srcId="{9F94959F-CE63-4A04-B66A-FE6DC05C7859}" destId="{6DF975D2-41FF-4A9E-A122-5E4AF168BDC2}" srcOrd="5" destOrd="0" presId="urn:microsoft.com/office/officeart/2016/7/layout/VerticalSolidActionList"/>
    <dgm:cxn modelId="{74CC7877-D058-4C1B-92EE-4A112F886B9A}" type="presParOf" srcId="{9F94959F-CE63-4A04-B66A-FE6DC05C7859}" destId="{E1826D65-6759-4303-9C78-E128593DBEEF}" srcOrd="6" destOrd="0" presId="urn:microsoft.com/office/officeart/2016/7/layout/VerticalSolidActionList"/>
    <dgm:cxn modelId="{C17CE250-A2B1-47C4-A95F-029863146165}" type="presParOf" srcId="{E1826D65-6759-4303-9C78-E128593DBEEF}" destId="{7CDF8EE2-5EEB-476E-ADD1-D23245160DC8}" srcOrd="0" destOrd="0" presId="urn:microsoft.com/office/officeart/2016/7/layout/VerticalSolidActionList"/>
    <dgm:cxn modelId="{7905EBE5-B9E2-46E5-869E-75B2AA901171}" type="presParOf" srcId="{E1826D65-6759-4303-9C78-E128593DBEEF}" destId="{73BA75B0-ACC2-4E4E-8028-A65760DAB166}" srcOrd="1" destOrd="0" presId="urn:microsoft.com/office/officeart/2016/7/layout/VerticalSolidActionList"/>
    <dgm:cxn modelId="{A291B5D6-5C70-498E-BB28-01D667BDE592}" type="presParOf" srcId="{9F94959F-CE63-4A04-B66A-FE6DC05C7859}" destId="{3EFDAB75-8965-4C73-922B-91A7E29335EC}" srcOrd="7" destOrd="0" presId="urn:microsoft.com/office/officeart/2016/7/layout/VerticalSolidActionList"/>
    <dgm:cxn modelId="{300C8EB3-E5A1-4EAE-8339-ADFA4DA70ED7}" type="presParOf" srcId="{9F94959F-CE63-4A04-B66A-FE6DC05C7859}" destId="{EFEBBA82-6571-49C1-8D51-6E63982421C5}" srcOrd="8" destOrd="0" presId="urn:microsoft.com/office/officeart/2016/7/layout/VerticalSolidActionList"/>
    <dgm:cxn modelId="{21918FB2-23B5-4FA8-B4C8-2895820AEED0}" type="presParOf" srcId="{EFEBBA82-6571-49C1-8D51-6E63982421C5}" destId="{57F310B0-E82E-4403-B10C-A864F068D3DA}" srcOrd="0" destOrd="0" presId="urn:microsoft.com/office/officeart/2016/7/layout/VerticalSolidActionList"/>
    <dgm:cxn modelId="{EDC2290C-2834-4AF1-81EC-0B86E4BD2344}" type="presParOf" srcId="{EFEBBA82-6571-49C1-8D51-6E63982421C5}" destId="{AE43E4CA-7AC7-4392-9D7C-8C8DEFF5DBBD}" srcOrd="1" destOrd="0" presId="urn:microsoft.com/office/officeart/2016/7/layout/VerticalSolidActionList"/>
    <dgm:cxn modelId="{DA29DFCC-8473-4137-B2C0-DDB0CAD96303}" type="presParOf" srcId="{9F94959F-CE63-4A04-B66A-FE6DC05C7859}" destId="{F717F3D9-5127-45E4-AAF8-07B583F156BA}" srcOrd="9" destOrd="0" presId="urn:microsoft.com/office/officeart/2016/7/layout/VerticalSolidActionList"/>
    <dgm:cxn modelId="{3EED431F-67B7-43EC-93AC-1AC972DE81AF}" type="presParOf" srcId="{9F94959F-CE63-4A04-B66A-FE6DC05C7859}" destId="{BBFB6F30-8AA5-49D1-A2F6-343A9BD3AC00}" srcOrd="10" destOrd="0" presId="urn:microsoft.com/office/officeart/2016/7/layout/VerticalSolidActionList"/>
    <dgm:cxn modelId="{88E1B983-1D3E-4146-9FA1-1A94B2C324CF}" type="presParOf" srcId="{BBFB6F30-8AA5-49D1-A2F6-343A9BD3AC00}" destId="{05E65D64-6A1A-491E-ABC1-888997304F95}" srcOrd="0" destOrd="0" presId="urn:microsoft.com/office/officeart/2016/7/layout/VerticalSolidActionList"/>
    <dgm:cxn modelId="{9A20C0AD-25F3-487C-92DC-CD606CC16197}" type="presParOf" srcId="{BBFB6F30-8AA5-49D1-A2F6-343A9BD3AC00}" destId="{2E007D4C-25EE-4E3E-8201-20A3455417A6}" srcOrd="1" destOrd="0" presId="urn:microsoft.com/office/officeart/2016/7/layout/VerticalSolidActionList"/>
    <dgm:cxn modelId="{069FD933-F1E6-4F1F-B2FE-AB8B182F0858}" type="presParOf" srcId="{9F94959F-CE63-4A04-B66A-FE6DC05C7859}" destId="{576460F4-8F40-4DA4-87A3-00200232C8FC}" srcOrd="11" destOrd="0" presId="urn:microsoft.com/office/officeart/2016/7/layout/VerticalSolidActionList"/>
    <dgm:cxn modelId="{54BB7735-C7F5-44B8-8673-B7B9D3F83931}" type="presParOf" srcId="{9F94959F-CE63-4A04-B66A-FE6DC05C7859}" destId="{AF80EE24-E1F1-4C95-9249-F516F69B91FC}" srcOrd="12" destOrd="0" presId="urn:microsoft.com/office/officeart/2016/7/layout/VerticalSolidActionList"/>
    <dgm:cxn modelId="{61559FFA-44EE-4C98-BE00-4C510F64CC28}" type="presParOf" srcId="{AF80EE24-E1F1-4C95-9249-F516F69B91FC}" destId="{CCB4CBE3-9E94-4987-8D03-747DCA9B88A9}" srcOrd="0" destOrd="0" presId="urn:microsoft.com/office/officeart/2016/7/layout/VerticalSolidActionList"/>
    <dgm:cxn modelId="{13C17D7D-4CFA-4ED0-A5EE-AF7AE32BB6D6}" type="presParOf" srcId="{AF80EE24-E1F1-4C95-9249-F516F69B91FC}" destId="{6736042C-43A6-4712-AD70-0343C0EB376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9CCD8-10B7-481C-9B7A-644D75CAEB7F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Simplicity: Easy to recognize and remember</a:t>
          </a:r>
        </a:p>
      </dsp:txBody>
      <dsp:txXfrm>
        <a:off x="0" y="29766"/>
        <a:ext cx="2464593" cy="1478756"/>
      </dsp:txXfrm>
    </dsp:sp>
    <dsp:sp modelId="{40DB4128-09F3-46F4-BD57-1CA6E75F364D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Versatility: Works in different sizes and formats</a:t>
          </a:r>
        </a:p>
      </dsp:txBody>
      <dsp:txXfrm>
        <a:off x="2711053" y="29766"/>
        <a:ext cx="2464593" cy="1478756"/>
      </dsp:txXfrm>
    </dsp:sp>
    <dsp:sp modelId="{737FF396-E20F-4C8B-9E7D-EDADCB03A1AB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Timelessness: Avoids trendy designs that may age quickly</a:t>
          </a:r>
        </a:p>
      </dsp:txBody>
      <dsp:txXfrm>
        <a:off x="5422106" y="29766"/>
        <a:ext cx="2464593" cy="1478756"/>
      </dsp:txXfrm>
    </dsp:sp>
    <dsp:sp modelId="{8EE8A0B5-DE79-4740-9D16-EEE5D5529BF7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Appropriateness: Fits the brand and industry</a:t>
          </a:r>
        </a:p>
      </dsp:txBody>
      <dsp:txXfrm>
        <a:off x="0" y="1754981"/>
        <a:ext cx="2464593" cy="1478756"/>
      </dsp:txXfrm>
    </dsp:sp>
    <dsp:sp modelId="{8DC8DE9A-6A90-4A9F-8B02-822039B3D933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Memorability: Stands out and leaves an impression</a:t>
          </a:r>
        </a:p>
      </dsp:txBody>
      <dsp:txXfrm>
        <a:off x="2711053" y="1754981"/>
        <a:ext cx="2464593" cy="1478756"/>
      </dsp:txXfrm>
    </dsp:sp>
    <dsp:sp modelId="{6761F0F0-8DC4-40EF-B999-4A5595B95896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Uniqueness: Differentiates from competitors</a:t>
          </a:r>
        </a:p>
      </dsp:txBody>
      <dsp:txXfrm>
        <a:off x="5422106" y="1754981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8EAF7-AC88-4778-9A64-74BE8F483B90}">
      <dsp:nvSpPr>
        <dsp:cNvPr id="0" name=""/>
        <dsp:cNvSpPr/>
      </dsp:nvSpPr>
      <dsp:spPr>
        <a:xfrm>
          <a:off x="1577340" y="1529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Keep it simple and memorable</a:t>
          </a:r>
        </a:p>
      </dsp:txBody>
      <dsp:txXfrm>
        <a:off x="1577340" y="1529"/>
        <a:ext cx="6309360" cy="442995"/>
      </dsp:txXfrm>
    </dsp:sp>
    <dsp:sp modelId="{16AF60FF-5CCC-4DB7-8D66-C296734F666D}">
      <dsp:nvSpPr>
        <dsp:cNvPr id="0" name=""/>
        <dsp:cNvSpPr/>
      </dsp:nvSpPr>
      <dsp:spPr>
        <a:xfrm>
          <a:off x="0" y="1529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Keep</a:t>
          </a:r>
        </a:p>
      </dsp:txBody>
      <dsp:txXfrm>
        <a:off x="0" y="1529"/>
        <a:ext cx="1577340" cy="442995"/>
      </dsp:txXfrm>
    </dsp:sp>
    <dsp:sp modelId="{8BAF25D4-CBED-4961-9FEF-ADA9B7731BC1}">
      <dsp:nvSpPr>
        <dsp:cNvPr id="0" name=""/>
        <dsp:cNvSpPr/>
      </dsp:nvSpPr>
      <dsp:spPr>
        <a:xfrm>
          <a:off x="1577340" y="471104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141538"/>
            <a:satOff val="-12558"/>
            <a:lumOff val="-12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41538"/>
              <a:satOff val="-12558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Ensure it's scalable – can be used in print, social media, and websites.  Can be small, medium or large for billboards etc.  In essence it me be available for various uses</a:t>
          </a:r>
        </a:p>
      </dsp:txBody>
      <dsp:txXfrm>
        <a:off x="1577340" y="471104"/>
        <a:ext cx="6309360" cy="442995"/>
      </dsp:txXfrm>
    </dsp:sp>
    <dsp:sp modelId="{82C18846-D85C-44C4-89C4-F417C2344F4A}">
      <dsp:nvSpPr>
        <dsp:cNvPr id="0" name=""/>
        <dsp:cNvSpPr/>
      </dsp:nvSpPr>
      <dsp:spPr>
        <a:xfrm>
          <a:off x="0" y="471104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Ensure</a:t>
          </a:r>
        </a:p>
      </dsp:txBody>
      <dsp:txXfrm>
        <a:off x="0" y="471104"/>
        <a:ext cx="1577340" cy="442995"/>
      </dsp:txXfrm>
    </dsp:sp>
    <dsp:sp modelId="{5FD25621-86E0-414B-B828-DF4AB6990842}">
      <dsp:nvSpPr>
        <dsp:cNvPr id="0" name=""/>
        <dsp:cNvSpPr/>
      </dsp:nvSpPr>
      <dsp:spPr>
        <a:xfrm>
          <a:off x="1577340" y="940679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Make it work in black and white</a:t>
          </a:r>
        </a:p>
      </dsp:txBody>
      <dsp:txXfrm>
        <a:off x="1577340" y="940679"/>
        <a:ext cx="6309360" cy="442995"/>
      </dsp:txXfrm>
    </dsp:sp>
    <dsp:sp modelId="{7AB92E14-1E76-40F4-83DB-608020B2C037}">
      <dsp:nvSpPr>
        <dsp:cNvPr id="0" name=""/>
        <dsp:cNvSpPr/>
      </dsp:nvSpPr>
      <dsp:spPr>
        <a:xfrm>
          <a:off x="0" y="940679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</a:t>
          </a:r>
        </a:p>
      </dsp:txBody>
      <dsp:txXfrm>
        <a:off x="0" y="940679"/>
        <a:ext cx="1577340" cy="442995"/>
      </dsp:txXfrm>
    </dsp:sp>
    <dsp:sp modelId="{73BA75B0-ACC2-4E4E-8028-A65760DAB166}">
      <dsp:nvSpPr>
        <dsp:cNvPr id="0" name=""/>
        <dsp:cNvSpPr/>
      </dsp:nvSpPr>
      <dsp:spPr>
        <a:xfrm>
          <a:off x="1577340" y="1410254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 copying other logos</a:t>
          </a:r>
        </a:p>
      </dsp:txBody>
      <dsp:txXfrm>
        <a:off x="1577340" y="1410254"/>
        <a:ext cx="6309360" cy="442995"/>
      </dsp:txXfrm>
    </dsp:sp>
    <dsp:sp modelId="{7CDF8EE2-5EEB-476E-ADD1-D23245160DC8}">
      <dsp:nvSpPr>
        <dsp:cNvPr id="0" name=""/>
        <dsp:cNvSpPr/>
      </dsp:nvSpPr>
      <dsp:spPr>
        <a:xfrm>
          <a:off x="0" y="1410254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Avoid</a:t>
          </a:r>
        </a:p>
      </dsp:txBody>
      <dsp:txXfrm>
        <a:off x="0" y="1410254"/>
        <a:ext cx="1577340" cy="442995"/>
      </dsp:txXfrm>
    </dsp:sp>
    <dsp:sp modelId="{AE43E4CA-7AC7-4392-9D7C-8C8DEFF5DBBD}">
      <dsp:nvSpPr>
        <dsp:cNvPr id="0" name=""/>
        <dsp:cNvSpPr/>
      </dsp:nvSpPr>
      <dsp:spPr>
        <a:xfrm>
          <a:off x="1577340" y="1879829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 the logo in different contexts</a:t>
          </a:r>
        </a:p>
      </dsp:txBody>
      <dsp:txXfrm>
        <a:off x="1577340" y="1879829"/>
        <a:ext cx="6309360" cy="442995"/>
      </dsp:txXfrm>
    </dsp:sp>
    <dsp:sp modelId="{57F310B0-E82E-4403-B10C-A864F068D3DA}">
      <dsp:nvSpPr>
        <dsp:cNvPr id="0" name=""/>
        <dsp:cNvSpPr/>
      </dsp:nvSpPr>
      <dsp:spPr>
        <a:xfrm>
          <a:off x="0" y="1879829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Test</a:t>
          </a:r>
        </a:p>
      </dsp:txBody>
      <dsp:txXfrm>
        <a:off x="0" y="1879829"/>
        <a:ext cx="1577340" cy="442995"/>
      </dsp:txXfrm>
    </dsp:sp>
    <dsp:sp modelId="{2E007D4C-25EE-4E3E-8201-20A3455417A6}">
      <dsp:nvSpPr>
        <dsp:cNvPr id="0" name=""/>
        <dsp:cNvSpPr/>
      </dsp:nvSpPr>
      <dsp:spPr>
        <a:xfrm>
          <a:off x="1577340" y="2349404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707688"/>
            <a:satOff val="-62788"/>
            <a:lumOff val="-64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7688"/>
              <a:satOff val="-62788"/>
              <a:lumOff val="-6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Get feedback from others - t</a:t>
          </a:r>
          <a:r>
            <a:rPr lang="en-US" sz="1100" b="0" i="1" kern="1200" dirty="0"/>
            <a:t>hree responses to a piece of design — yes, no, and WOW! </a:t>
          </a:r>
          <a:endParaRPr lang="en-US" sz="1100" kern="1200" dirty="0"/>
        </a:p>
      </dsp:txBody>
      <dsp:txXfrm>
        <a:off x="1577340" y="2349404"/>
        <a:ext cx="6309360" cy="442995"/>
      </dsp:txXfrm>
    </dsp:sp>
    <dsp:sp modelId="{05E65D64-6A1A-491E-ABC1-888997304F95}">
      <dsp:nvSpPr>
        <dsp:cNvPr id="0" name=""/>
        <dsp:cNvSpPr/>
      </dsp:nvSpPr>
      <dsp:spPr>
        <a:xfrm>
          <a:off x="0" y="2349404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Get</a:t>
          </a:r>
        </a:p>
      </dsp:txBody>
      <dsp:txXfrm>
        <a:off x="0" y="2349404"/>
        <a:ext cx="1577340" cy="442995"/>
      </dsp:txXfrm>
    </dsp:sp>
    <dsp:sp modelId="{6736042C-43A6-4712-AD70-0343C0EB3766}">
      <dsp:nvSpPr>
        <dsp:cNvPr id="0" name=""/>
        <dsp:cNvSpPr/>
      </dsp:nvSpPr>
      <dsp:spPr>
        <a:xfrm>
          <a:off x="1577340" y="2818979"/>
          <a:ext cx="6309360" cy="44299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419" tIns="112521" rIns="122419" bIns="1125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Consider how it will look on products and marketing materials</a:t>
          </a:r>
        </a:p>
      </dsp:txBody>
      <dsp:txXfrm>
        <a:off x="1577340" y="2818979"/>
        <a:ext cx="6309360" cy="442995"/>
      </dsp:txXfrm>
    </dsp:sp>
    <dsp:sp modelId="{CCB4CBE3-9E94-4987-8D03-747DCA9B88A9}">
      <dsp:nvSpPr>
        <dsp:cNvPr id="0" name=""/>
        <dsp:cNvSpPr/>
      </dsp:nvSpPr>
      <dsp:spPr>
        <a:xfrm>
          <a:off x="0" y="2818979"/>
          <a:ext cx="1577340" cy="44299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468" tIns="43758" rIns="83468" bIns="437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Consider</a:t>
          </a:r>
        </a:p>
      </dsp:txBody>
      <dsp:txXfrm>
        <a:off x="0" y="2818979"/>
        <a:ext cx="1577340" cy="44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8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914400"/>
            <a:ext cx="77724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6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ext 0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4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57200" y="914400"/>
            <a:ext cx="77724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8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7200" y="914400"/>
            <a:ext cx="3087846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Logo Design: Creating Memorable Brand Identities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2" descr="The Design Philosophy of A Logo. A logo ...">
            <a:extLst>
              <a:ext uri="{FF2B5EF4-FFF2-40B4-BE49-F238E27FC236}">
                <a16:creationId xmlns:a16="http://schemas.microsoft.com/office/drawing/2014/main" id="{FEA139BF-E13F-21D4-CD1A-859A0F26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2681" b="3"/>
          <a:stretch/>
        </p:blipFill>
        <p:spPr bwMode="auto">
          <a:xfrm>
            <a:off x="3545046" y="2852220"/>
            <a:ext cx="5604285" cy="229128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Choose the Best Logo Fonts for ...">
            <a:extLst>
              <a:ext uri="{FF2B5EF4-FFF2-40B4-BE49-F238E27FC236}">
                <a16:creationId xmlns:a16="http://schemas.microsoft.com/office/drawing/2014/main" id="{CBAD45CC-5823-3BA1-AD34-6B332D6A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084" y="811847"/>
            <a:ext cx="3862707" cy="19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388422"/>
            <a:ext cx="8333796" cy="439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792768" y="691983"/>
            <a:ext cx="3780214" cy="877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What is a Logo?</a:t>
            </a: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1785" y="1697523"/>
            <a:ext cx="37033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791786" y="1881078"/>
            <a:ext cx="3780214" cy="27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 logo is a visual symbol representing a brand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It's the face of a company or organization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Logos combine text, images, or both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Purpose: To create instant brand recognition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Examples: Apple's apple, Nike's swoosh, McDonald's golden arches</a:t>
            </a:r>
          </a:p>
        </p:txBody>
      </p:sp>
      <p:pic>
        <p:nvPicPr>
          <p:cNvPr id="4" name="Picture 2" descr="How to Choose the Best Logo Fonts for ...">
            <a:extLst>
              <a:ext uri="{FF2B5EF4-FFF2-40B4-BE49-F238E27FC236}">
                <a16:creationId xmlns:a16="http://schemas.microsoft.com/office/drawing/2014/main" id="{86DD396C-5A7E-8A8C-7B2F-CE277FC5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r="3" b="7884"/>
          <a:stretch/>
        </p:blipFill>
        <p:spPr bwMode="auto">
          <a:xfrm>
            <a:off x="5210000" y="875723"/>
            <a:ext cx="3291840" cy="13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Design Philosophy of A Logo. A logo ...">
            <a:extLst>
              <a:ext uri="{FF2B5EF4-FFF2-40B4-BE49-F238E27FC236}">
                <a16:creationId xmlns:a16="http://schemas.microsoft.com/office/drawing/2014/main" id="{A9F9B7FB-56FD-F15D-9164-C0368758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1650" b="-1"/>
          <a:stretch/>
        </p:blipFill>
        <p:spPr bwMode="auto">
          <a:xfrm>
            <a:off x="5210000" y="2814875"/>
            <a:ext cx="3291840" cy="1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8650" y="273843"/>
            <a:ext cx="3938487" cy="135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</a:rPr>
              <a:t>Why Logos Matter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28650" y="1749972"/>
            <a:ext cx="3464715" cy="28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First impression for potential customers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Builds trust and credibility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Helps stand out from competitors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Fosters brand loyalty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Communicates brand values and personality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</a:rPr>
              <a:t>Memorable logos stick in people's minds</a:t>
            </a:r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BC47040E-5BDF-D097-7529-EE0D4366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53" r="31110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17"/>
            <a:ext cx="9143999" cy="1300054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71496" y="230585"/>
            <a:ext cx="8020413" cy="83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Types of Logos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60AA6-C2A1-1B9C-E4C1-6DA1159F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1" y="1418015"/>
            <a:ext cx="4353716" cy="2307469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661967" y="0"/>
            <a:ext cx="3929942" cy="469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tx1"/>
                </a:solidFill>
                <a:effectLst/>
              </a:rPr>
              <a:t>With millions of logos worldwide, you may be surprised that they all fit into one of seven main categories.</a:t>
            </a:r>
            <a:endParaRPr lang="en-US" sz="13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Emblem</a:t>
            </a:r>
            <a:r>
              <a:rPr lang="en-US" sz="1300" dirty="0">
                <a:solidFill>
                  <a:schemeClr val="tx1"/>
                </a:solidFill>
              </a:rPr>
              <a:t>: 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incorporating text within a symbol </a:t>
            </a:r>
            <a:r>
              <a:rPr lang="en-US" sz="1300" dirty="0">
                <a:solidFill>
                  <a:schemeClr val="tx1"/>
                </a:solidFill>
              </a:rPr>
              <a:t>(e.g. Harvard University) 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Wordmarks</a:t>
            </a:r>
            <a:r>
              <a:rPr lang="en-US" sz="1300" dirty="0">
                <a:solidFill>
                  <a:schemeClr val="tx1"/>
                </a:solidFill>
              </a:rPr>
              <a:t> -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text-based logos</a:t>
            </a:r>
            <a:br>
              <a:rPr lang="en-US" sz="1400" b="1" i="0" dirty="0">
                <a:solidFill>
                  <a:srgbClr val="213343"/>
                </a:solidFill>
                <a:effectLst/>
                <a:latin typeface="Lexend Deca"/>
              </a:rPr>
            </a:br>
            <a:r>
              <a:rPr lang="en-US" sz="1300" dirty="0">
                <a:solidFill>
                  <a:schemeClr val="tx1"/>
                </a:solidFill>
              </a:rPr>
              <a:t> (e.g., Google, Coca-Cola)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err="1">
                <a:solidFill>
                  <a:schemeClr val="tx1"/>
                </a:solidFill>
              </a:rPr>
              <a:t>Lettermarks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use initials to create a concise logo </a:t>
            </a:r>
            <a:r>
              <a:rPr lang="en-US" sz="1300" dirty="0">
                <a:solidFill>
                  <a:schemeClr val="tx1"/>
                </a:solidFill>
              </a:rPr>
              <a:t>(e.g., IBM, CNN)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Pictorial marks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rely on a single image to represent a brand </a:t>
            </a:r>
            <a:r>
              <a:rPr lang="en-US" sz="1300" dirty="0">
                <a:solidFill>
                  <a:schemeClr val="tx1"/>
                </a:solidFill>
              </a:rPr>
              <a:t>(e.g., Twitter bird, Apple apple)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Abstract logo </a:t>
            </a:r>
            <a:r>
              <a:rPr lang="en-US" sz="1300" dirty="0">
                <a:solidFill>
                  <a:schemeClr val="tx1"/>
                </a:solidFill>
              </a:rPr>
              <a:t>marks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geometric forms and colors instead of real-life images</a:t>
            </a:r>
            <a:r>
              <a:rPr lang="en-US" sz="1300" dirty="0">
                <a:solidFill>
                  <a:schemeClr val="tx1"/>
                </a:solidFill>
              </a:rPr>
              <a:t> (e.g., Pepsi, Adidas)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Mascots</a:t>
            </a:r>
            <a:r>
              <a:rPr lang="en-US" sz="1300" dirty="0">
                <a:solidFill>
                  <a:schemeClr val="tx1"/>
                </a:solidFill>
              </a:rPr>
              <a:t> - </a:t>
            </a:r>
            <a:r>
              <a:rPr lang="en-US" sz="1400" b="0" i="0" dirty="0">
                <a:solidFill>
                  <a:srgbClr val="213343"/>
                </a:solidFill>
                <a:effectLst/>
                <a:latin typeface="Lexend Deca"/>
              </a:rPr>
              <a:t>illustrated characters to personify a brand</a:t>
            </a:r>
            <a:r>
              <a:rPr lang="en-US" sz="1300" dirty="0">
                <a:solidFill>
                  <a:schemeClr val="tx1"/>
                </a:solidFill>
              </a:rPr>
              <a:t> (e.g., KFC's Colonel Sanders)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Combination marks </a:t>
            </a:r>
            <a:r>
              <a:rPr lang="en-US" sz="1300" dirty="0">
                <a:solidFill>
                  <a:schemeClr val="tx1"/>
                </a:solidFill>
              </a:rPr>
              <a:t>(text + symbol, e.g., Burger King)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8869E9-6926-D4F9-0D2F-DA454E4657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</a:rPr>
              <a:t>Key Elements of Logo Design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AE346A80-7474-D1EA-A536-1526D80D1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130832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8138" y="156467"/>
            <a:ext cx="4000647" cy="128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Color in Logo Design</a:t>
            </a: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58137" y="1153980"/>
            <a:ext cx="4458786" cy="2827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Colors evoke emotions and associations</a:t>
            </a:r>
          </a:p>
          <a:p>
            <a:pPr marL="685800" lvl="1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Red: excitement, passion (Coca-Cola, Netflix)</a:t>
            </a:r>
          </a:p>
          <a:p>
            <a:pPr marL="685800" lvl="1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Blue: trust, professionalism (Facebook, IBM)</a:t>
            </a:r>
          </a:p>
          <a:p>
            <a:pPr marL="685800" lvl="1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Green: growth, nature (Whole Foods, Android)</a:t>
            </a:r>
          </a:p>
          <a:p>
            <a:pPr marL="685800" lvl="1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Yellow: optimism, clarity (McDonald's, Snapchat)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Consider color psychology when choosing logo colors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A0077-0E1A-AC5F-2B83-248EADCEA5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42" r="43075" b="-1"/>
          <a:stretch/>
        </p:blipFill>
        <p:spPr>
          <a:xfrm>
            <a:off x="5143347" y="-8164"/>
            <a:ext cx="4000653" cy="515166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59486" y="273843"/>
            <a:ext cx="3971261" cy="1547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Fonts in Logo Design</a:t>
            </a:r>
          </a:p>
        </p:txBody>
      </p:sp>
      <p:sp>
        <p:nvSpPr>
          <p:cNvPr id="2078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87635"/>
            <a:ext cx="3257550" cy="13716"/>
          </a:xfrm>
          <a:custGeom>
            <a:avLst/>
            <a:gdLst>
              <a:gd name="connsiteX0" fmla="*/ 0 w 3257550"/>
              <a:gd name="connsiteY0" fmla="*/ 0 h 13716"/>
              <a:gd name="connsiteX1" fmla="*/ 618935 w 3257550"/>
              <a:gd name="connsiteY1" fmla="*/ 0 h 13716"/>
              <a:gd name="connsiteX2" fmla="*/ 1270445 w 3257550"/>
              <a:gd name="connsiteY2" fmla="*/ 0 h 13716"/>
              <a:gd name="connsiteX3" fmla="*/ 1954530 w 3257550"/>
              <a:gd name="connsiteY3" fmla="*/ 0 h 13716"/>
              <a:gd name="connsiteX4" fmla="*/ 2638616 w 3257550"/>
              <a:gd name="connsiteY4" fmla="*/ 0 h 13716"/>
              <a:gd name="connsiteX5" fmla="*/ 3257550 w 3257550"/>
              <a:gd name="connsiteY5" fmla="*/ 0 h 13716"/>
              <a:gd name="connsiteX6" fmla="*/ 3257550 w 3257550"/>
              <a:gd name="connsiteY6" fmla="*/ 13716 h 13716"/>
              <a:gd name="connsiteX7" fmla="*/ 2540889 w 3257550"/>
              <a:gd name="connsiteY7" fmla="*/ 13716 h 13716"/>
              <a:gd name="connsiteX8" fmla="*/ 1824228 w 3257550"/>
              <a:gd name="connsiteY8" fmla="*/ 13716 h 13716"/>
              <a:gd name="connsiteX9" fmla="*/ 1172718 w 3257550"/>
              <a:gd name="connsiteY9" fmla="*/ 13716 h 13716"/>
              <a:gd name="connsiteX10" fmla="*/ 0 w 3257550"/>
              <a:gd name="connsiteY10" fmla="*/ 13716 h 13716"/>
              <a:gd name="connsiteX11" fmla="*/ 0 w 3257550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7550" h="13716" fill="none" extrusionOk="0">
                <a:moveTo>
                  <a:pt x="0" y="0"/>
                </a:moveTo>
                <a:cubicBezTo>
                  <a:pt x="222571" y="-4581"/>
                  <a:pt x="395946" y="-20429"/>
                  <a:pt x="618935" y="0"/>
                </a:cubicBezTo>
                <a:cubicBezTo>
                  <a:pt x="841925" y="20429"/>
                  <a:pt x="1064831" y="-497"/>
                  <a:pt x="1270445" y="0"/>
                </a:cubicBezTo>
                <a:cubicBezTo>
                  <a:pt x="1476059" y="497"/>
                  <a:pt x="1673547" y="428"/>
                  <a:pt x="1954530" y="0"/>
                </a:cubicBezTo>
                <a:cubicBezTo>
                  <a:pt x="2235513" y="-428"/>
                  <a:pt x="2452407" y="27906"/>
                  <a:pt x="2638616" y="0"/>
                </a:cubicBezTo>
                <a:cubicBezTo>
                  <a:pt x="2824825" y="-27906"/>
                  <a:pt x="3043878" y="-22618"/>
                  <a:pt x="3257550" y="0"/>
                </a:cubicBezTo>
                <a:cubicBezTo>
                  <a:pt x="3257070" y="2989"/>
                  <a:pt x="3256909" y="10166"/>
                  <a:pt x="3257550" y="13716"/>
                </a:cubicBezTo>
                <a:cubicBezTo>
                  <a:pt x="2955505" y="25346"/>
                  <a:pt x="2697243" y="37148"/>
                  <a:pt x="2540889" y="13716"/>
                </a:cubicBezTo>
                <a:cubicBezTo>
                  <a:pt x="2384535" y="-9716"/>
                  <a:pt x="2114539" y="1659"/>
                  <a:pt x="1824228" y="13716"/>
                </a:cubicBezTo>
                <a:cubicBezTo>
                  <a:pt x="1533917" y="25773"/>
                  <a:pt x="1462450" y="19465"/>
                  <a:pt x="1172718" y="13716"/>
                </a:cubicBezTo>
                <a:cubicBezTo>
                  <a:pt x="882986" y="7968"/>
                  <a:pt x="500637" y="1992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257550" h="13716" stroke="0" extrusionOk="0">
                <a:moveTo>
                  <a:pt x="0" y="0"/>
                </a:moveTo>
                <a:cubicBezTo>
                  <a:pt x="278434" y="16845"/>
                  <a:pt x="441207" y="-24568"/>
                  <a:pt x="618935" y="0"/>
                </a:cubicBezTo>
                <a:cubicBezTo>
                  <a:pt x="796663" y="24568"/>
                  <a:pt x="985120" y="5689"/>
                  <a:pt x="1172718" y="0"/>
                </a:cubicBezTo>
                <a:cubicBezTo>
                  <a:pt x="1360316" y="-5689"/>
                  <a:pt x="1666432" y="29765"/>
                  <a:pt x="1889379" y="0"/>
                </a:cubicBezTo>
                <a:cubicBezTo>
                  <a:pt x="2112326" y="-29765"/>
                  <a:pt x="2378171" y="13184"/>
                  <a:pt x="2508314" y="0"/>
                </a:cubicBezTo>
                <a:cubicBezTo>
                  <a:pt x="2638457" y="-13184"/>
                  <a:pt x="2897393" y="-18048"/>
                  <a:pt x="3257550" y="0"/>
                </a:cubicBezTo>
                <a:cubicBezTo>
                  <a:pt x="3257058" y="2764"/>
                  <a:pt x="3257248" y="8747"/>
                  <a:pt x="3257550" y="13716"/>
                </a:cubicBezTo>
                <a:cubicBezTo>
                  <a:pt x="3005417" y="-174"/>
                  <a:pt x="2789824" y="18921"/>
                  <a:pt x="2606040" y="13716"/>
                </a:cubicBezTo>
                <a:cubicBezTo>
                  <a:pt x="2422256" y="8512"/>
                  <a:pt x="2161816" y="12473"/>
                  <a:pt x="1889379" y="13716"/>
                </a:cubicBezTo>
                <a:cubicBezTo>
                  <a:pt x="1616942" y="14959"/>
                  <a:pt x="1456938" y="23973"/>
                  <a:pt x="1335595" y="13716"/>
                </a:cubicBezTo>
                <a:cubicBezTo>
                  <a:pt x="1214252" y="3459"/>
                  <a:pt x="876335" y="21723"/>
                  <a:pt x="684085" y="13716"/>
                </a:cubicBezTo>
                <a:cubicBezTo>
                  <a:pt x="491835" y="5710"/>
                  <a:pt x="213058" y="-114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41 of the Best Logo Fonts to Choose From [+Real Examples] - RGD">
            <a:extLst>
              <a:ext uri="{FF2B5EF4-FFF2-40B4-BE49-F238E27FC236}">
                <a16:creationId xmlns:a16="http://schemas.microsoft.com/office/drawing/2014/main" id="{29D606F2-5BD6-AA75-4A8C-91697A35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1"/>
          <a:stretch/>
        </p:blipFill>
        <p:spPr bwMode="auto">
          <a:xfrm>
            <a:off x="5320937" y="62120"/>
            <a:ext cx="3820777" cy="10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41 of the Best Logo Fonts to Choose From [+Real Examples] - RGD">
            <a:extLst>
              <a:ext uri="{FF2B5EF4-FFF2-40B4-BE49-F238E27FC236}">
                <a16:creationId xmlns:a16="http://schemas.microsoft.com/office/drawing/2014/main" id="{B0977040-6AA5-62EE-EE13-D1FD1366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1"/>
          <a:stretch/>
        </p:blipFill>
        <p:spPr bwMode="auto">
          <a:xfrm>
            <a:off x="5456319" y="979371"/>
            <a:ext cx="3550012" cy="8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459486" y="2181002"/>
            <a:ext cx="3971261" cy="2962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Font choice affects brand perception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Serif fonts: traditional, respectable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(Times New Roman)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Sans-serif fonts: modern, clean (Arial, Helvetica)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Script fonts: elegant, creative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(Coca-Cola)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Display fonts: unique, eye-catching (Disney)</a:t>
            </a:r>
          </a:p>
          <a:p>
            <a:pPr marL="3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 typography can make logos more distinctive</a:t>
            </a:r>
          </a:p>
        </p:txBody>
      </p:sp>
      <p:pic>
        <p:nvPicPr>
          <p:cNvPr id="2060" name="Picture 12" descr="Vital Brand Logo Design Stages | DesignMantic: The Design Shop">
            <a:extLst>
              <a:ext uri="{FF2B5EF4-FFF2-40B4-BE49-F238E27FC236}">
                <a16:creationId xmlns:a16="http://schemas.microsoft.com/office/drawing/2014/main" id="{C0389690-9567-CC2A-202F-E9735172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37" y="1821699"/>
            <a:ext cx="3393077" cy="33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D205F-CC27-D2E4-1773-266097EB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</a:rPr>
              <a:t>Logo Design Best Practices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0E88401F-9B99-F9D1-0677-C838C7CC9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129156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501</Words>
  <Application>Microsoft Office PowerPoint</Application>
  <PresentationFormat>On-screen Show (16:9)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Lexend Deca</vt:lpstr>
      <vt:lpstr>Office Theme</vt:lpstr>
      <vt:lpstr>Logo Design: Creating Memorable Brand Identities</vt:lpstr>
      <vt:lpstr>What is a Logo?</vt:lpstr>
      <vt:lpstr>Why Logos Matter</vt:lpstr>
      <vt:lpstr>Types of Logos</vt:lpstr>
      <vt:lpstr>Key Elements of Logo Design</vt:lpstr>
      <vt:lpstr>Color in Logo Design</vt:lpstr>
      <vt:lpstr>Fonts in Logo Design</vt:lpstr>
      <vt:lpstr>Logo Design Best Practices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Design: Creating Memorable Brand Identities</dc:title>
  <dc:subject>PptxGenJS Presentation</dc:subject>
  <dc:creator>PptxGenJS</dc:creator>
  <cp:lastModifiedBy>Cassie Vetter</cp:lastModifiedBy>
  <cp:revision>3</cp:revision>
  <dcterms:created xsi:type="dcterms:W3CDTF">2024-09-22T16:25:38Z</dcterms:created>
  <dcterms:modified xsi:type="dcterms:W3CDTF">2024-09-22T16:55:14Z</dcterms:modified>
</cp:coreProperties>
</file>